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revisionInfo.xml" ContentType="application/vnd.ms-powerpoint.revisioninfo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diagrams/colors1.xml" ContentType="application/vnd.openxmlformats-officedocument.drawingml.diagramColors+xml"/>
  <Default Extension="svg" ContentType="image/svg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10" r:id="rId1"/>
    <p:sldMasterId id="2147483683" r:id="rId2"/>
    <p:sldMasterId id="2147483696" r:id="rId3"/>
    <p:sldMasterId id="2147483709" r:id="rId4"/>
    <p:sldMasterId id="2147483722" r:id="rId5"/>
    <p:sldMasterId id="2147483735" r:id="rId6"/>
    <p:sldMasterId id="2147483748" r:id="rId7"/>
  </p:sldMasterIdLst>
  <p:notesMasterIdLst>
    <p:notesMasterId r:id="rId13"/>
  </p:notesMasterIdLst>
  <p:sldIdLst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0B7127-E895-480C-BABC-7E0DD61C0D6E}" v="239" dt="2021-12-03T11:12:33.1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>
    <p:restoredLeft sz="34587" autoAdjust="0"/>
    <p:restoredTop sz="86437" autoAdjust="0"/>
  </p:normalViewPr>
  <p:slideViewPr>
    <p:cSldViewPr snapToGrid="0">
      <p:cViewPr>
        <p:scale>
          <a:sx n="1" d="2"/>
          <a:sy n="1" d="2"/>
        </p:scale>
        <p:origin x="-1788" y="-1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4942D0-991D-473B-9B7B-5754694FE481}" type="doc">
      <dgm:prSet loTypeId="urn:microsoft.com/office/officeart/2005/8/layout/default#1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B065C22-5F66-4858-B4F2-60E198FC9567}">
      <dgm:prSet/>
      <dgm:spPr/>
      <dgm:t>
        <a:bodyPr/>
        <a:lstStyle/>
        <a:p>
          <a:r>
            <a:rPr lang="en-US"/>
            <a:t>Making sense of the pandemic</a:t>
          </a:r>
        </a:p>
      </dgm:t>
    </dgm:pt>
    <dgm:pt modelId="{B80FF90E-4878-4541-B9CD-AA6E3B6C56C3}" type="parTrans" cxnId="{11CF1616-DB76-4933-99C2-73AF30A28984}">
      <dgm:prSet/>
      <dgm:spPr/>
      <dgm:t>
        <a:bodyPr/>
        <a:lstStyle/>
        <a:p>
          <a:endParaRPr lang="en-US"/>
        </a:p>
      </dgm:t>
    </dgm:pt>
    <dgm:pt modelId="{3E2104EC-D91B-468B-A267-8B71D7B7E1D0}" type="sibTrans" cxnId="{11CF1616-DB76-4933-99C2-73AF30A28984}">
      <dgm:prSet/>
      <dgm:spPr/>
      <dgm:t>
        <a:bodyPr/>
        <a:lstStyle/>
        <a:p>
          <a:endParaRPr lang="en-US"/>
        </a:p>
      </dgm:t>
    </dgm:pt>
    <dgm:pt modelId="{2344A560-E74E-4A9D-A80F-30FD07DF9BFD}">
      <dgm:prSet/>
      <dgm:spPr/>
      <dgm:t>
        <a:bodyPr/>
        <a:lstStyle/>
        <a:p>
          <a:r>
            <a:rPr lang="en-US"/>
            <a:t>Face masks</a:t>
          </a:r>
        </a:p>
      </dgm:t>
    </dgm:pt>
    <dgm:pt modelId="{3AA06568-BB5E-4174-A267-F262E1ADD877}" type="parTrans" cxnId="{D39F6153-F37C-4058-818F-8CC2BBC4C51E}">
      <dgm:prSet/>
      <dgm:spPr/>
      <dgm:t>
        <a:bodyPr/>
        <a:lstStyle/>
        <a:p>
          <a:endParaRPr lang="en-US"/>
        </a:p>
      </dgm:t>
    </dgm:pt>
    <dgm:pt modelId="{A717D209-E30F-4462-B250-EF61451F8474}" type="sibTrans" cxnId="{D39F6153-F37C-4058-818F-8CC2BBC4C51E}">
      <dgm:prSet/>
      <dgm:spPr/>
      <dgm:t>
        <a:bodyPr/>
        <a:lstStyle/>
        <a:p>
          <a:endParaRPr lang="en-US"/>
        </a:p>
      </dgm:t>
    </dgm:pt>
    <dgm:pt modelId="{B1ED9555-99E3-4046-993A-41A147A577E2}">
      <dgm:prSet/>
      <dgm:spPr/>
      <dgm:t>
        <a:bodyPr/>
        <a:lstStyle/>
        <a:p>
          <a:r>
            <a:rPr lang="en-US"/>
            <a:t>Reduced communication opportunities</a:t>
          </a:r>
        </a:p>
      </dgm:t>
    </dgm:pt>
    <dgm:pt modelId="{8DF57819-23F3-4C5C-841A-060381874B86}" type="parTrans" cxnId="{3799391E-8B26-4064-9B4B-9831035ADABF}">
      <dgm:prSet/>
      <dgm:spPr/>
      <dgm:t>
        <a:bodyPr/>
        <a:lstStyle/>
        <a:p>
          <a:endParaRPr lang="en-US"/>
        </a:p>
      </dgm:t>
    </dgm:pt>
    <dgm:pt modelId="{9CDBDC33-17CB-46DE-9038-C46A5C21CA0C}" type="sibTrans" cxnId="{3799391E-8B26-4064-9B4B-9831035ADABF}">
      <dgm:prSet/>
      <dgm:spPr/>
      <dgm:t>
        <a:bodyPr/>
        <a:lstStyle/>
        <a:p>
          <a:endParaRPr lang="en-US"/>
        </a:p>
      </dgm:t>
    </dgm:pt>
    <dgm:pt modelId="{2E38998A-73E8-4D13-A6A3-8496436A959E}">
      <dgm:prSet/>
      <dgm:spPr/>
      <dgm:t>
        <a:bodyPr/>
        <a:lstStyle/>
        <a:p>
          <a:r>
            <a:rPr lang="en-US"/>
            <a:t>Mental health and self-soothing</a:t>
          </a:r>
        </a:p>
      </dgm:t>
    </dgm:pt>
    <dgm:pt modelId="{180917F3-88F0-4EA0-A94B-9E9A69274AE8}" type="parTrans" cxnId="{569259AB-AA1E-4A24-A928-BA11594F0585}">
      <dgm:prSet/>
      <dgm:spPr/>
      <dgm:t>
        <a:bodyPr/>
        <a:lstStyle/>
        <a:p>
          <a:endParaRPr lang="en-US"/>
        </a:p>
      </dgm:t>
    </dgm:pt>
    <dgm:pt modelId="{884523C2-9973-4268-830B-924615E9ED16}" type="sibTrans" cxnId="{569259AB-AA1E-4A24-A928-BA11594F0585}">
      <dgm:prSet/>
      <dgm:spPr/>
      <dgm:t>
        <a:bodyPr/>
        <a:lstStyle/>
        <a:p>
          <a:endParaRPr lang="en-US"/>
        </a:p>
      </dgm:t>
    </dgm:pt>
    <dgm:pt modelId="{73AF9706-EDD2-4180-9058-A0DC7A14031D}">
      <dgm:prSet/>
      <dgm:spPr/>
      <dgm:t>
        <a:bodyPr/>
        <a:lstStyle/>
        <a:p>
          <a:r>
            <a:rPr lang="en-US"/>
            <a:t>Technology</a:t>
          </a:r>
        </a:p>
      </dgm:t>
    </dgm:pt>
    <dgm:pt modelId="{5651E04E-3B60-4424-BA27-09D28E4D2875}" type="parTrans" cxnId="{B0F78899-8D49-4E77-91EC-CA58407F1224}">
      <dgm:prSet/>
      <dgm:spPr/>
      <dgm:t>
        <a:bodyPr/>
        <a:lstStyle/>
        <a:p>
          <a:endParaRPr lang="en-US"/>
        </a:p>
      </dgm:t>
    </dgm:pt>
    <dgm:pt modelId="{126426E2-7B18-4CFC-8E06-981CB4A45957}" type="sibTrans" cxnId="{B0F78899-8D49-4E77-91EC-CA58407F1224}">
      <dgm:prSet/>
      <dgm:spPr/>
      <dgm:t>
        <a:bodyPr/>
        <a:lstStyle/>
        <a:p>
          <a:endParaRPr lang="en-US"/>
        </a:p>
      </dgm:t>
    </dgm:pt>
    <dgm:pt modelId="{938DF0E0-F803-4E17-A608-F2C6F138C7BF}">
      <dgm:prSet/>
      <dgm:spPr/>
      <dgm:t>
        <a:bodyPr/>
        <a:lstStyle/>
        <a:p>
          <a:r>
            <a:rPr lang="en-US"/>
            <a:t>Adapting visiting restrictions</a:t>
          </a:r>
        </a:p>
      </dgm:t>
    </dgm:pt>
    <dgm:pt modelId="{5E01D732-7E39-41B4-A5CF-EEF092756A57}" type="parTrans" cxnId="{D7EE86ED-4AB0-442A-A5DE-2B02298743FC}">
      <dgm:prSet/>
      <dgm:spPr/>
      <dgm:t>
        <a:bodyPr/>
        <a:lstStyle/>
        <a:p>
          <a:endParaRPr lang="en-US"/>
        </a:p>
      </dgm:t>
    </dgm:pt>
    <dgm:pt modelId="{361350E9-4DC0-480D-8A3D-0AFFA207FD90}" type="sibTrans" cxnId="{D7EE86ED-4AB0-442A-A5DE-2B02298743FC}">
      <dgm:prSet/>
      <dgm:spPr/>
      <dgm:t>
        <a:bodyPr/>
        <a:lstStyle/>
        <a:p>
          <a:endParaRPr lang="en-US"/>
        </a:p>
      </dgm:t>
    </dgm:pt>
    <dgm:pt modelId="{B63E01CA-1488-400D-92F4-EE7C1DCA8EF7}">
      <dgm:prSet/>
      <dgm:spPr/>
      <dgm:t>
        <a:bodyPr/>
        <a:lstStyle/>
        <a:p>
          <a:r>
            <a:rPr lang="en-US"/>
            <a:t>Ward environment and engagement during supervision</a:t>
          </a:r>
        </a:p>
      </dgm:t>
    </dgm:pt>
    <dgm:pt modelId="{EC11106B-138B-4AF2-8D3A-3DA17AFEF328}" type="parTrans" cxnId="{E7A4346F-CD62-41F3-99EF-9D29DE4025E4}">
      <dgm:prSet/>
      <dgm:spPr/>
      <dgm:t>
        <a:bodyPr/>
        <a:lstStyle/>
        <a:p>
          <a:endParaRPr lang="en-US"/>
        </a:p>
      </dgm:t>
    </dgm:pt>
    <dgm:pt modelId="{5DCF40FA-9832-42D0-902D-1F18718FB26B}" type="sibTrans" cxnId="{E7A4346F-CD62-41F3-99EF-9D29DE4025E4}">
      <dgm:prSet/>
      <dgm:spPr/>
      <dgm:t>
        <a:bodyPr/>
        <a:lstStyle/>
        <a:p>
          <a:endParaRPr lang="en-US"/>
        </a:p>
      </dgm:t>
    </dgm:pt>
    <dgm:pt modelId="{FF5310B7-8294-465B-870D-D5C0DA71C116}">
      <dgm:prSet/>
      <dgm:spPr/>
      <dgm:t>
        <a:bodyPr/>
        <a:lstStyle/>
        <a:p>
          <a:r>
            <a:rPr lang="en-US"/>
            <a:t>Advocacy</a:t>
          </a:r>
        </a:p>
      </dgm:t>
    </dgm:pt>
    <dgm:pt modelId="{6BE97FAF-6BE1-4536-8A6B-98B5E014EE68}" type="parTrans" cxnId="{3D1398C7-BFE7-413C-AE1C-155D51B750E6}">
      <dgm:prSet/>
      <dgm:spPr/>
      <dgm:t>
        <a:bodyPr/>
        <a:lstStyle/>
        <a:p>
          <a:endParaRPr lang="en-US"/>
        </a:p>
      </dgm:t>
    </dgm:pt>
    <dgm:pt modelId="{ADB7D945-E0E4-400A-BA03-8035E3F0E683}" type="sibTrans" cxnId="{3D1398C7-BFE7-413C-AE1C-155D51B750E6}">
      <dgm:prSet/>
      <dgm:spPr/>
      <dgm:t>
        <a:bodyPr/>
        <a:lstStyle/>
        <a:p>
          <a:endParaRPr lang="en-US"/>
        </a:p>
      </dgm:t>
    </dgm:pt>
    <dgm:pt modelId="{E42C4298-306A-4A79-BD0A-5071EDEDCC9A}" type="pres">
      <dgm:prSet presAssocID="{E24942D0-991D-473B-9B7B-5754694FE48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56DF78F-524D-4B34-931C-E6454D0CF941}" type="pres">
      <dgm:prSet presAssocID="{FB065C22-5F66-4858-B4F2-60E198FC9567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0BF4446-0632-4240-A4B0-C6657044E722}" type="pres">
      <dgm:prSet presAssocID="{3E2104EC-D91B-468B-A267-8B71D7B7E1D0}" presName="sibTrans" presStyleCnt="0"/>
      <dgm:spPr/>
    </dgm:pt>
    <dgm:pt modelId="{803EE405-0675-46E4-BA2A-9FC7B11F0331}" type="pres">
      <dgm:prSet presAssocID="{2344A560-E74E-4A9D-A80F-30FD07DF9BFD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A5B99FB-B8E6-48DB-B30E-E0EFC973FC76}" type="pres">
      <dgm:prSet presAssocID="{A717D209-E30F-4462-B250-EF61451F8474}" presName="sibTrans" presStyleCnt="0"/>
      <dgm:spPr/>
    </dgm:pt>
    <dgm:pt modelId="{08226BF1-44E4-45C9-BBF4-959E4E97515E}" type="pres">
      <dgm:prSet presAssocID="{B1ED9555-99E3-4046-993A-41A147A577E2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E270F92-7138-415E-9F09-8F491C7D6C86}" type="pres">
      <dgm:prSet presAssocID="{9CDBDC33-17CB-46DE-9038-C46A5C21CA0C}" presName="sibTrans" presStyleCnt="0"/>
      <dgm:spPr/>
    </dgm:pt>
    <dgm:pt modelId="{35A346EE-1217-4B09-996F-9F846CE006AA}" type="pres">
      <dgm:prSet presAssocID="{2E38998A-73E8-4D13-A6A3-8496436A959E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F74AC67-FE97-4E79-BB01-EB4CD84043FC}" type="pres">
      <dgm:prSet presAssocID="{884523C2-9973-4268-830B-924615E9ED16}" presName="sibTrans" presStyleCnt="0"/>
      <dgm:spPr/>
    </dgm:pt>
    <dgm:pt modelId="{4BA21434-CCAE-4D6E-BFE8-90B120F150ED}" type="pres">
      <dgm:prSet presAssocID="{73AF9706-EDD2-4180-9058-A0DC7A14031D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90A0DFC-9691-40D0-A596-A0948FB28841}" type="pres">
      <dgm:prSet presAssocID="{126426E2-7B18-4CFC-8E06-981CB4A45957}" presName="sibTrans" presStyleCnt="0"/>
      <dgm:spPr/>
    </dgm:pt>
    <dgm:pt modelId="{6DC4FA9C-9359-4443-B644-6723A83B20EC}" type="pres">
      <dgm:prSet presAssocID="{938DF0E0-F803-4E17-A608-F2C6F138C7BF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8F450F0-294F-4C13-A65C-4FE7284720D6}" type="pres">
      <dgm:prSet presAssocID="{361350E9-4DC0-480D-8A3D-0AFFA207FD90}" presName="sibTrans" presStyleCnt="0"/>
      <dgm:spPr/>
    </dgm:pt>
    <dgm:pt modelId="{D111BD4B-260E-42B8-8BD8-60B7A0129F83}" type="pres">
      <dgm:prSet presAssocID="{B63E01CA-1488-400D-92F4-EE7C1DCA8EF7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D5CE63-FA70-454A-BCB4-DF8409F24A81}" type="pres">
      <dgm:prSet presAssocID="{5DCF40FA-9832-42D0-902D-1F18718FB26B}" presName="sibTrans" presStyleCnt="0"/>
      <dgm:spPr/>
    </dgm:pt>
    <dgm:pt modelId="{42ED88BA-4A2A-4298-AF36-F73A42BAFE78}" type="pres">
      <dgm:prSet presAssocID="{FF5310B7-8294-465B-870D-D5C0DA71C116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0F78899-8D49-4E77-91EC-CA58407F1224}" srcId="{E24942D0-991D-473B-9B7B-5754694FE481}" destId="{73AF9706-EDD2-4180-9058-A0DC7A14031D}" srcOrd="4" destOrd="0" parTransId="{5651E04E-3B60-4424-BA27-09D28E4D2875}" sibTransId="{126426E2-7B18-4CFC-8E06-981CB4A45957}"/>
    <dgm:cxn modelId="{3D1398C7-BFE7-413C-AE1C-155D51B750E6}" srcId="{E24942D0-991D-473B-9B7B-5754694FE481}" destId="{FF5310B7-8294-465B-870D-D5C0DA71C116}" srcOrd="7" destOrd="0" parTransId="{6BE97FAF-6BE1-4536-8A6B-98B5E014EE68}" sibTransId="{ADB7D945-E0E4-400A-BA03-8035E3F0E683}"/>
    <dgm:cxn modelId="{A6FAB206-1D25-4556-ACB6-B5C9C895F9F2}" type="presOf" srcId="{FB065C22-5F66-4858-B4F2-60E198FC9567}" destId="{556DF78F-524D-4B34-931C-E6454D0CF941}" srcOrd="0" destOrd="0" presId="urn:microsoft.com/office/officeart/2005/8/layout/default#1"/>
    <dgm:cxn modelId="{59D4CB74-71CB-4209-982B-9CF362FF0DA8}" type="presOf" srcId="{E24942D0-991D-473B-9B7B-5754694FE481}" destId="{E42C4298-306A-4A79-BD0A-5071EDEDCC9A}" srcOrd="0" destOrd="0" presId="urn:microsoft.com/office/officeart/2005/8/layout/default#1"/>
    <dgm:cxn modelId="{3799391E-8B26-4064-9B4B-9831035ADABF}" srcId="{E24942D0-991D-473B-9B7B-5754694FE481}" destId="{B1ED9555-99E3-4046-993A-41A147A577E2}" srcOrd="2" destOrd="0" parTransId="{8DF57819-23F3-4C5C-841A-060381874B86}" sibTransId="{9CDBDC33-17CB-46DE-9038-C46A5C21CA0C}"/>
    <dgm:cxn modelId="{783F429B-8D8B-4010-A829-F8F7E8BD474C}" type="presOf" srcId="{938DF0E0-F803-4E17-A608-F2C6F138C7BF}" destId="{6DC4FA9C-9359-4443-B644-6723A83B20EC}" srcOrd="0" destOrd="0" presId="urn:microsoft.com/office/officeart/2005/8/layout/default#1"/>
    <dgm:cxn modelId="{C60E9BAC-F6FF-4ACA-A789-F75F972C9A4A}" type="presOf" srcId="{2344A560-E74E-4A9D-A80F-30FD07DF9BFD}" destId="{803EE405-0675-46E4-BA2A-9FC7B11F0331}" srcOrd="0" destOrd="0" presId="urn:microsoft.com/office/officeart/2005/8/layout/default#1"/>
    <dgm:cxn modelId="{11CF1616-DB76-4933-99C2-73AF30A28984}" srcId="{E24942D0-991D-473B-9B7B-5754694FE481}" destId="{FB065C22-5F66-4858-B4F2-60E198FC9567}" srcOrd="0" destOrd="0" parTransId="{B80FF90E-4878-4541-B9CD-AA6E3B6C56C3}" sibTransId="{3E2104EC-D91B-468B-A267-8B71D7B7E1D0}"/>
    <dgm:cxn modelId="{2B0C1AA5-E475-46F6-9DCD-903DF520BF25}" type="presOf" srcId="{73AF9706-EDD2-4180-9058-A0DC7A14031D}" destId="{4BA21434-CCAE-4D6E-BFE8-90B120F150ED}" srcOrd="0" destOrd="0" presId="urn:microsoft.com/office/officeart/2005/8/layout/default#1"/>
    <dgm:cxn modelId="{FF002FB7-9ADF-46EE-9137-6EFA9C771FB7}" type="presOf" srcId="{B1ED9555-99E3-4046-993A-41A147A577E2}" destId="{08226BF1-44E4-45C9-BBF4-959E4E97515E}" srcOrd="0" destOrd="0" presId="urn:microsoft.com/office/officeart/2005/8/layout/default#1"/>
    <dgm:cxn modelId="{569259AB-AA1E-4A24-A928-BA11594F0585}" srcId="{E24942D0-991D-473B-9B7B-5754694FE481}" destId="{2E38998A-73E8-4D13-A6A3-8496436A959E}" srcOrd="3" destOrd="0" parTransId="{180917F3-88F0-4EA0-A94B-9E9A69274AE8}" sibTransId="{884523C2-9973-4268-830B-924615E9ED16}"/>
    <dgm:cxn modelId="{E7A4346F-CD62-41F3-99EF-9D29DE4025E4}" srcId="{E24942D0-991D-473B-9B7B-5754694FE481}" destId="{B63E01CA-1488-400D-92F4-EE7C1DCA8EF7}" srcOrd="6" destOrd="0" parTransId="{EC11106B-138B-4AF2-8D3A-3DA17AFEF328}" sibTransId="{5DCF40FA-9832-42D0-902D-1F18718FB26B}"/>
    <dgm:cxn modelId="{8EE197E8-6921-4794-987F-3CC931253665}" type="presOf" srcId="{FF5310B7-8294-465B-870D-D5C0DA71C116}" destId="{42ED88BA-4A2A-4298-AF36-F73A42BAFE78}" srcOrd="0" destOrd="0" presId="urn:microsoft.com/office/officeart/2005/8/layout/default#1"/>
    <dgm:cxn modelId="{069FBA5A-F935-4D09-B92D-F9557D9E1412}" type="presOf" srcId="{2E38998A-73E8-4D13-A6A3-8496436A959E}" destId="{35A346EE-1217-4B09-996F-9F846CE006AA}" srcOrd="0" destOrd="0" presId="urn:microsoft.com/office/officeart/2005/8/layout/default#1"/>
    <dgm:cxn modelId="{C4E8115E-6872-4A5D-89AE-04C66AD14C58}" type="presOf" srcId="{B63E01CA-1488-400D-92F4-EE7C1DCA8EF7}" destId="{D111BD4B-260E-42B8-8BD8-60B7A0129F83}" srcOrd="0" destOrd="0" presId="urn:microsoft.com/office/officeart/2005/8/layout/default#1"/>
    <dgm:cxn modelId="{D39F6153-F37C-4058-818F-8CC2BBC4C51E}" srcId="{E24942D0-991D-473B-9B7B-5754694FE481}" destId="{2344A560-E74E-4A9D-A80F-30FD07DF9BFD}" srcOrd="1" destOrd="0" parTransId="{3AA06568-BB5E-4174-A267-F262E1ADD877}" sibTransId="{A717D209-E30F-4462-B250-EF61451F8474}"/>
    <dgm:cxn modelId="{D7EE86ED-4AB0-442A-A5DE-2B02298743FC}" srcId="{E24942D0-991D-473B-9B7B-5754694FE481}" destId="{938DF0E0-F803-4E17-A608-F2C6F138C7BF}" srcOrd="5" destOrd="0" parTransId="{5E01D732-7E39-41B4-A5CF-EEF092756A57}" sibTransId="{361350E9-4DC0-480D-8A3D-0AFFA207FD90}"/>
    <dgm:cxn modelId="{F3BD71F7-0C00-4765-8B9A-A23ED8D92CF9}" type="presParOf" srcId="{E42C4298-306A-4A79-BD0A-5071EDEDCC9A}" destId="{556DF78F-524D-4B34-931C-E6454D0CF941}" srcOrd="0" destOrd="0" presId="urn:microsoft.com/office/officeart/2005/8/layout/default#1"/>
    <dgm:cxn modelId="{D0DFF55E-6F44-4069-A4BB-3EC28F9EDCD2}" type="presParOf" srcId="{E42C4298-306A-4A79-BD0A-5071EDEDCC9A}" destId="{10BF4446-0632-4240-A4B0-C6657044E722}" srcOrd="1" destOrd="0" presId="urn:microsoft.com/office/officeart/2005/8/layout/default#1"/>
    <dgm:cxn modelId="{DFAF0085-DB95-42E5-941E-7DAB9D0C7851}" type="presParOf" srcId="{E42C4298-306A-4A79-BD0A-5071EDEDCC9A}" destId="{803EE405-0675-46E4-BA2A-9FC7B11F0331}" srcOrd="2" destOrd="0" presId="urn:microsoft.com/office/officeart/2005/8/layout/default#1"/>
    <dgm:cxn modelId="{88C029AA-6831-4487-88DB-4716638FF0B3}" type="presParOf" srcId="{E42C4298-306A-4A79-BD0A-5071EDEDCC9A}" destId="{FA5B99FB-B8E6-48DB-B30E-E0EFC973FC76}" srcOrd="3" destOrd="0" presId="urn:microsoft.com/office/officeart/2005/8/layout/default#1"/>
    <dgm:cxn modelId="{45C9F3AA-2631-42D0-93B1-F13BDC4E8939}" type="presParOf" srcId="{E42C4298-306A-4A79-BD0A-5071EDEDCC9A}" destId="{08226BF1-44E4-45C9-BBF4-959E4E97515E}" srcOrd="4" destOrd="0" presId="urn:microsoft.com/office/officeart/2005/8/layout/default#1"/>
    <dgm:cxn modelId="{98245194-F2A0-4870-89B0-EB62BC0B1DB1}" type="presParOf" srcId="{E42C4298-306A-4A79-BD0A-5071EDEDCC9A}" destId="{3E270F92-7138-415E-9F09-8F491C7D6C86}" srcOrd="5" destOrd="0" presId="urn:microsoft.com/office/officeart/2005/8/layout/default#1"/>
    <dgm:cxn modelId="{2DF1CB83-0CE7-4CCC-B4C0-8A3B7FD95B42}" type="presParOf" srcId="{E42C4298-306A-4A79-BD0A-5071EDEDCC9A}" destId="{35A346EE-1217-4B09-996F-9F846CE006AA}" srcOrd="6" destOrd="0" presId="urn:microsoft.com/office/officeart/2005/8/layout/default#1"/>
    <dgm:cxn modelId="{03DE48D4-89CC-49F5-AC8D-33D924B6D41C}" type="presParOf" srcId="{E42C4298-306A-4A79-BD0A-5071EDEDCC9A}" destId="{7F74AC67-FE97-4E79-BB01-EB4CD84043FC}" srcOrd="7" destOrd="0" presId="urn:microsoft.com/office/officeart/2005/8/layout/default#1"/>
    <dgm:cxn modelId="{F2694B17-2218-4500-974C-8AC7DA5DD01B}" type="presParOf" srcId="{E42C4298-306A-4A79-BD0A-5071EDEDCC9A}" destId="{4BA21434-CCAE-4D6E-BFE8-90B120F150ED}" srcOrd="8" destOrd="0" presId="urn:microsoft.com/office/officeart/2005/8/layout/default#1"/>
    <dgm:cxn modelId="{DE4B342E-D76C-499D-ADB6-60214D812615}" type="presParOf" srcId="{E42C4298-306A-4A79-BD0A-5071EDEDCC9A}" destId="{590A0DFC-9691-40D0-A596-A0948FB28841}" srcOrd="9" destOrd="0" presId="urn:microsoft.com/office/officeart/2005/8/layout/default#1"/>
    <dgm:cxn modelId="{071D2261-C58C-4C1F-A0AD-B80B42409A4B}" type="presParOf" srcId="{E42C4298-306A-4A79-BD0A-5071EDEDCC9A}" destId="{6DC4FA9C-9359-4443-B644-6723A83B20EC}" srcOrd="10" destOrd="0" presId="urn:microsoft.com/office/officeart/2005/8/layout/default#1"/>
    <dgm:cxn modelId="{0431648E-A0E9-4061-8615-AD5E359C5A33}" type="presParOf" srcId="{E42C4298-306A-4A79-BD0A-5071EDEDCC9A}" destId="{98F450F0-294F-4C13-A65C-4FE7284720D6}" srcOrd="11" destOrd="0" presId="urn:microsoft.com/office/officeart/2005/8/layout/default#1"/>
    <dgm:cxn modelId="{916714C5-0773-4036-B3DA-6A982F3B9316}" type="presParOf" srcId="{E42C4298-306A-4A79-BD0A-5071EDEDCC9A}" destId="{D111BD4B-260E-42B8-8BD8-60B7A0129F83}" srcOrd="12" destOrd="0" presId="urn:microsoft.com/office/officeart/2005/8/layout/default#1"/>
    <dgm:cxn modelId="{37226A79-E477-485F-89D4-781A33286C9D}" type="presParOf" srcId="{E42C4298-306A-4A79-BD0A-5071EDEDCC9A}" destId="{1ED5CE63-FA70-454A-BCB4-DF8409F24A81}" srcOrd="13" destOrd="0" presId="urn:microsoft.com/office/officeart/2005/8/layout/default#1"/>
    <dgm:cxn modelId="{6EE2681C-A401-49F1-84AA-CB5C1DA99D6C}" type="presParOf" srcId="{E42C4298-306A-4A79-BD0A-5071EDEDCC9A}" destId="{42ED88BA-4A2A-4298-AF36-F73A42BAFE78}" srcOrd="1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94A13E-5845-4605-8FB1-825B8F019477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84E697B5-7652-4ABF-883C-F0B71C867512}">
      <dgm:prSet/>
      <dgm:spPr/>
      <dgm:t>
        <a:bodyPr/>
        <a:lstStyle/>
        <a:p>
          <a:r>
            <a:rPr lang="en-US"/>
            <a:t>Long-term effects of the pandemic unknown – will require adaptive strategies as circumstances evolve.</a:t>
          </a:r>
        </a:p>
      </dgm:t>
    </dgm:pt>
    <dgm:pt modelId="{1934A599-18B8-4F07-873A-135BFD81A487}" type="parTrans" cxnId="{696D86F8-E219-4822-B986-4434290CB849}">
      <dgm:prSet/>
      <dgm:spPr/>
      <dgm:t>
        <a:bodyPr/>
        <a:lstStyle/>
        <a:p>
          <a:endParaRPr lang="en-US"/>
        </a:p>
      </dgm:t>
    </dgm:pt>
    <dgm:pt modelId="{09378F8F-039C-47D1-A4B7-9183D432B999}" type="sibTrans" cxnId="{696D86F8-E219-4822-B986-4434290CB849}">
      <dgm:prSet/>
      <dgm:spPr/>
      <dgm:t>
        <a:bodyPr/>
        <a:lstStyle/>
        <a:p>
          <a:endParaRPr lang="en-US"/>
        </a:p>
      </dgm:t>
    </dgm:pt>
    <dgm:pt modelId="{C41B2BDD-68CE-4456-908E-AD3CEAFE6035}">
      <dgm:prSet/>
      <dgm:spPr/>
      <dgm:t>
        <a:bodyPr/>
        <a:lstStyle/>
        <a:p>
          <a:r>
            <a:rPr lang="en-US"/>
            <a:t>Health services need to be pro-active.</a:t>
          </a:r>
        </a:p>
      </dgm:t>
    </dgm:pt>
    <dgm:pt modelId="{1B3354A2-928F-43ED-9CF8-B61DADC84858}" type="parTrans" cxnId="{C7C089AF-DE55-4941-ABE7-2A941FBAE931}">
      <dgm:prSet/>
      <dgm:spPr/>
      <dgm:t>
        <a:bodyPr/>
        <a:lstStyle/>
        <a:p>
          <a:endParaRPr lang="en-US"/>
        </a:p>
      </dgm:t>
    </dgm:pt>
    <dgm:pt modelId="{2BE829BB-59E8-402E-BCD0-9B8E4B2B728E}" type="sibTrans" cxnId="{C7C089AF-DE55-4941-ABE7-2A941FBAE931}">
      <dgm:prSet/>
      <dgm:spPr/>
      <dgm:t>
        <a:bodyPr/>
        <a:lstStyle/>
        <a:p>
          <a:endParaRPr lang="en-US"/>
        </a:p>
      </dgm:t>
    </dgm:pt>
    <dgm:pt modelId="{D5A4C4F6-EBCB-43F1-91FB-0FCF3A7CD384}">
      <dgm:prSet/>
      <dgm:spPr/>
      <dgm:t>
        <a:bodyPr/>
        <a:lstStyle/>
        <a:p>
          <a:r>
            <a:rPr lang="en-US"/>
            <a:t>Knowledge gaps surrounding impacts on patients rehabilitating with aphasia and significant cognitive dysfunction.</a:t>
          </a:r>
        </a:p>
      </dgm:t>
    </dgm:pt>
    <dgm:pt modelId="{EF353906-EB8C-44BD-A2ED-95D462C7118C}" type="parTrans" cxnId="{6746DBC7-30F9-4E6A-845B-9A4D52D738C5}">
      <dgm:prSet/>
      <dgm:spPr/>
      <dgm:t>
        <a:bodyPr/>
        <a:lstStyle/>
        <a:p>
          <a:endParaRPr lang="en-US"/>
        </a:p>
      </dgm:t>
    </dgm:pt>
    <dgm:pt modelId="{DAB1529A-646A-4FBD-B5D0-35D46785DED4}" type="sibTrans" cxnId="{6746DBC7-30F9-4E6A-845B-9A4D52D738C5}">
      <dgm:prSet/>
      <dgm:spPr/>
      <dgm:t>
        <a:bodyPr/>
        <a:lstStyle/>
        <a:p>
          <a:endParaRPr lang="en-US"/>
        </a:p>
      </dgm:t>
    </dgm:pt>
    <dgm:pt modelId="{5CCCD4CE-AFE3-4C0D-B0F2-66615DDAD7A1}">
      <dgm:prSet/>
      <dgm:spPr/>
      <dgm:t>
        <a:bodyPr/>
        <a:lstStyle/>
        <a:p>
          <a:r>
            <a:rPr lang="en-US"/>
            <a:t>Essential to be sensitive to the unique psychological and rehabilitation needs of those with aphasia.</a:t>
          </a:r>
        </a:p>
      </dgm:t>
    </dgm:pt>
    <dgm:pt modelId="{6587637C-EE80-4814-91EF-642D3A55F181}" type="parTrans" cxnId="{A5D1189A-C45F-48A7-9D44-B2FEB95D47C7}">
      <dgm:prSet/>
      <dgm:spPr/>
      <dgm:t>
        <a:bodyPr/>
        <a:lstStyle/>
        <a:p>
          <a:endParaRPr lang="en-US"/>
        </a:p>
      </dgm:t>
    </dgm:pt>
    <dgm:pt modelId="{EABC4973-B85F-4C6F-9C14-5EC035E3C961}" type="sibTrans" cxnId="{A5D1189A-C45F-48A7-9D44-B2FEB95D47C7}">
      <dgm:prSet/>
      <dgm:spPr/>
      <dgm:t>
        <a:bodyPr/>
        <a:lstStyle/>
        <a:p>
          <a:endParaRPr lang="en-US"/>
        </a:p>
      </dgm:t>
    </dgm:pt>
    <dgm:pt modelId="{212BCAE9-A6B3-428C-AA2B-819D49C101FE}">
      <dgm:prSet/>
      <dgm:spPr/>
      <dgm:t>
        <a:bodyPr/>
        <a:lstStyle/>
        <a:p>
          <a:r>
            <a:rPr lang="en-US"/>
            <a:t>Essential to widen the conversation to other rehabilitation professionals.</a:t>
          </a:r>
        </a:p>
      </dgm:t>
    </dgm:pt>
    <dgm:pt modelId="{46539EF0-6947-432E-ADB9-0926A8A82EE8}" type="parTrans" cxnId="{952A8FF9-90E7-4463-8169-B4E7F01AA024}">
      <dgm:prSet/>
      <dgm:spPr/>
      <dgm:t>
        <a:bodyPr/>
        <a:lstStyle/>
        <a:p>
          <a:endParaRPr lang="en-US"/>
        </a:p>
      </dgm:t>
    </dgm:pt>
    <dgm:pt modelId="{146618BF-A91B-4E09-82E7-F660E1886283}" type="sibTrans" cxnId="{952A8FF9-90E7-4463-8169-B4E7F01AA024}">
      <dgm:prSet/>
      <dgm:spPr/>
      <dgm:t>
        <a:bodyPr/>
        <a:lstStyle/>
        <a:p>
          <a:endParaRPr lang="en-US"/>
        </a:p>
      </dgm:t>
    </dgm:pt>
    <dgm:pt modelId="{575CA9E3-D57E-4A15-9897-646F734CB660}" type="pres">
      <dgm:prSet presAssocID="{9094A13E-5845-4605-8FB1-825B8F01947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6FB13EBF-514F-45EC-9922-191AFE7C22B0}" type="pres">
      <dgm:prSet presAssocID="{84E697B5-7652-4ABF-883C-F0B71C867512}" presName="thickLine" presStyleLbl="alignNode1" presStyleIdx="0" presStyleCnt="5"/>
      <dgm:spPr/>
    </dgm:pt>
    <dgm:pt modelId="{BDEBF862-0F9A-4C10-9CA0-6423A0121BC4}" type="pres">
      <dgm:prSet presAssocID="{84E697B5-7652-4ABF-883C-F0B71C867512}" presName="horz1" presStyleCnt="0"/>
      <dgm:spPr/>
    </dgm:pt>
    <dgm:pt modelId="{B00A2991-5509-4466-A85E-C8904073AD04}" type="pres">
      <dgm:prSet presAssocID="{84E697B5-7652-4ABF-883C-F0B71C867512}" presName="tx1" presStyleLbl="revTx" presStyleIdx="0" presStyleCnt="5"/>
      <dgm:spPr/>
      <dgm:t>
        <a:bodyPr/>
        <a:lstStyle/>
        <a:p>
          <a:endParaRPr lang="en-GB"/>
        </a:p>
      </dgm:t>
    </dgm:pt>
    <dgm:pt modelId="{1564964F-D8F4-48A0-9387-02EB40B8B0FC}" type="pres">
      <dgm:prSet presAssocID="{84E697B5-7652-4ABF-883C-F0B71C867512}" presName="vert1" presStyleCnt="0"/>
      <dgm:spPr/>
    </dgm:pt>
    <dgm:pt modelId="{0527D836-A00C-4D24-AFC3-41BB2CBB1367}" type="pres">
      <dgm:prSet presAssocID="{C41B2BDD-68CE-4456-908E-AD3CEAFE6035}" presName="thickLine" presStyleLbl="alignNode1" presStyleIdx="1" presStyleCnt="5"/>
      <dgm:spPr/>
    </dgm:pt>
    <dgm:pt modelId="{C013E05E-86A3-4F25-B3AC-892D20AEAC0B}" type="pres">
      <dgm:prSet presAssocID="{C41B2BDD-68CE-4456-908E-AD3CEAFE6035}" presName="horz1" presStyleCnt="0"/>
      <dgm:spPr/>
    </dgm:pt>
    <dgm:pt modelId="{A6934252-E1D4-4B8B-83B2-163CFA412906}" type="pres">
      <dgm:prSet presAssocID="{C41B2BDD-68CE-4456-908E-AD3CEAFE6035}" presName="tx1" presStyleLbl="revTx" presStyleIdx="1" presStyleCnt="5"/>
      <dgm:spPr/>
      <dgm:t>
        <a:bodyPr/>
        <a:lstStyle/>
        <a:p>
          <a:endParaRPr lang="en-GB"/>
        </a:p>
      </dgm:t>
    </dgm:pt>
    <dgm:pt modelId="{D664D77C-F48C-41C4-BFAF-6364073F0D7A}" type="pres">
      <dgm:prSet presAssocID="{C41B2BDD-68CE-4456-908E-AD3CEAFE6035}" presName="vert1" presStyleCnt="0"/>
      <dgm:spPr/>
    </dgm:pt>
    <dgm:pt modelId="{BE50662A-396E-44E8-B136-C56F0618D6E9}" type="pres">
      <dgm:prSet presAssocID="{D5A4C4F6-EBCB-43F1-91FB-0FCF3A7CD384}" presName="thickLine" presStyleLbl="alignNode1" presStyleIdx="2" presStyleCnt="5"/>
      <dgm:spPr/>
    </dgm:pt>
    <dgm:pt modelId="{BAECE291-3BD3-4E06-9E36-02DDD68AACD6}" type="pres">
      <dgm:prSet presAssocID="{D5A4C4F6-EBCB-43F1-91FB-0FCF3A7CD384}" presName="horz1" presStyleCnt="0"/>
      <dgm:spPr/>
    </dgm:pt>
    <dgm:pt modelId="{FDB1D193-F297-4577-B4EB-7110CA598493}" type="pres">
      <dgm:prSet presAssocID="{D5A4C4F6-EBCB-43F1-91FB-0FCF3A7CD384}" presName="tx1" presStyleLbl="revTx" presStyleIdx="2" presStyleCnt="5"/>
      <dgm:spPr/>
      <dgm:t>
        <a:bodyPr/>
        <a:lstStyle/>
        <a:p>
          <a:endParaRPr lang="en-GB"/>
        </a:p>
      </dgm:t>
    </dgm:pt>
    <dgm:pt modelId="{81102856-75FD-4266-9DB2-0E1A9BFBA6F2}" type="pres">
      <dgm:prSet presAssocID="{D5A4C4F6-EBCB-43F1-91FB-0FCF3A7CD384}" presName="vert1" presStyleCnt="0"/>
      <dgm:spPr/>
    </dgm:pt>
    <dgm:pt modelId="{9160E846-5041-44B8-8BB6-E91407771B35}" type="pres">
      <dgm:prSet presAssocID="{5CCCD4CE-AFE3-4C0D-B0F2-66615DDAD7A1}" presName="thickLine" presStyleLbl="alignNode1" presStyleIdx="3" presStyleCnt="5"/>
      <dgm:spPr/>
    </dgm:pt>
    <dgm:pt modelId="{753B0BEB-E08E-4742-935C-256540E6DBD4}" type="pres">
      <dgm:prSet presAssocID="{5CCCD4CE-AFE3-4C0D-B0F2-66615DDAD7A1}" presName="horz1" presStyleCnt="0"/>
      <dgm:spPr/>
    </dgm:pt>
    <dgm:pt modelId="{8769AF82-3A35-449C-B366-E75959CCE8B4}" type="pres">
      <dgm:prSet presAssocID="{5CCCD4CE-AFE3-4C0D-B0F2-66615DDAD7A1}" presName="tx1" presStyleLbl="revTx" presStyleIdx="3" presStyleCnt="5"/>
      <dgm:spPr/>
      <dgm:t>
        <a:bodyPr/>
        <a:lstStyle/>
        <a:p>
          <a:endParaRPr lang="en-GB"/>
        </a:p>
      </dgm:t>
    </dgm:pt>
    <dgm:pt modelId="{8157C0C8-D708-45C7-BAB5-7532CCAA985C}" type="pres">
      <dgm:prSet presAssocID="{5CCCD4CE-AFE3-4C0D-B0F2-66615DDAD7A1}" presName="vert1" presStyleCnt="0"/>
      <dgm:spPr/>
    </dgm:pt>
    <dgm:pt modelId="{B6C2A53D-B37A-4C32-AD12-4BD1D4C07CD3}" type="pres">
      <dgm:prSet presAssocID="{212BCAE9-A6B3-428C-AA2B-819D49C101FE}" presName="thickLine" presStyleLbl="alignNode1" presStyleIdx="4" presStyleCnt="5"/>
      <dgm:spPr/>
    </dgm:pt>
    <dgm:pt modelId="{58BD50C7-C3A7-45F3-9493-32CCC198FF31}" type="pres">
      <dgm:prSet presAssocID="{212BCAE9-A6B3-428C-AA2B-819D49C101FE}" presName="horz1" presStyleCnt="0"/>
      <dgm:spPr/>
    </dgm:pt>
    <dgm:pt modelId="{CD6072F1-F523-4D35-8604-ED0D69DBA639}" type="pres">
      <dgm:prSet presAssocID="{212BCAE9-A6B3-428C-AA2B-819D49C101FE}" presName="tx1" presStyleLbl="revTx" presStyleIdx="4" presStyleCnt="5"/>
      <dgm:spPr/>
      <dgm:t>
        <a:bodyPr/>
        <a:lstStyle/>
        <a:p>
          <a:endParaRPr lang="en-GB"/>
        </a:p>
      </dgm:t>
    </dgm:pt>
    <dgm:pt modelId="{210F0F95-F95C-4646-86E5-F7589E89B9DB}" type="pres">
      <dgm:prSet presAssocID="{212BCAE9-A6B3-428C-AA2B-819D49C101FE}" presName="vert1" presStyleCnt="0"/>
      <dgm:spPr/>
    </dgm:pt>
  </dgm:ptLst>
  <dgm:cxnLst>
    <dgm:cxn modelId="{6746DBC7-30F9-4E6A-845B-9A4D52D738C5}" srcId="{9094A13E-5845-4605-8FB1-825B8F019477}" destId="{D5A4C4F6-EBCB-43F1-91FB-0FCF3A7CD384}" srcOrd="2" destOrd="0" parTransId="{EF353906-EB8C-44BD-A2ED-95D462C7118C}" sibTransId="{DAB1529A-646A-4FBD-B5D0-35D46785DED4}"/>
    <dgm:cxn modelId="{7B2B05B3-2CBD-42FC-B1DB-5B7AFAEB8B3A}" type="presOf" srcId="{D5A4C4F6-EBCB-43F1-91FB-0FCF3A7CD384}" destId="{FDB1D193-F297-4577-B4EB-7110CA598493}" srcOrd="0" destOrd="0" presId="urn:microsoft.com/office/officeart/2008/layout/LinedList"/>
    <dgm:cxn modelId="{D28E4D3B-0CBE-4216-B4A3-D8844DC6F2C1}" type="presOf" srcId="{5CCCD4CE-AFE3-4C0D-B0F2-66615DDAD7A1}" destId="{8769AF82-3A35-449C-B366-E75959CCE8B4}" srcOrd="0" destOrd="0" presId="urn:microsoft.com/office/officeart/2008/layout/LinedList"/>
    <dgm:cxn modelId="{952A8FF9-90E7-4463-8169-B4E7F01AA024}" srcId="{9094A13E-5845-4605-8FB1-825B8F019477}" destId="{212BCAE9-A6B3-428C-AA2B-819D49C101FE}" srcOrd="4" destOrd="0" parTransId="{46539EF0-6947-432E-ADB9-0926A8A82EE8}" sibTransId="{146618BF-A91B-4E09-82E7-F660E1886283}"/>
    <dgm:cxn modelId="{696D86F8-E219-4822-B986-4434290CB849}" srcId="{9094A13E-5845-4605-8FB1-825B8F019477}" destId="{84E697B5-7652-4ABF-883C-F0B71C867512}" srcOrd="0" destOrd="0" parTransId="{1934A599-18B8-4F07-873A-135BFD81A487}" sibTransId="{09378F8F-039C-47D1-A4B7-9183D432B999}"/>
    <dgm:cxn modelId="{C7C089AF-DE55-4941-ABE7-2A941FBAE931}" srcId="{9094A13E-5845-4605-8FB1-825B8F019477}" destId="{C41B2BDD-68CE-4456-908E-AD3CEAFE6035}" srcOrd="1" destOrd="0" parTransId="{1B3354A2-928F-43ED-9CF8-B61DADC84858}" sibTransId="{2BE829BB-59E8-402E-BCD0-9B8E4B2B728E}"/>
    <dgm:cxn modelId="{E7C9F6D9-B381-4ADB-83AC-2FB2252CC4F4}" type="presOf" srcId="{212BCAE9-A6B3-428C-AA2B-819D49C101FE}" destId="{CD6072F1-F523-4D35-8604-ED0D69DBA639}" srcOrd="0" destOrd="0" presId="urn:microsoft.com/office/officeart/2008/layout/LinedList"/>
    <dgm:cxn modelId="{E0E2C52A-597F-4FBD-B4E1-4A7281154231}" type="presOf" srcId="{84E697B5-7652-4ABF-883C-F0B71C867512}" destId="{B00A2991-5509-4466-A85E-C8904073AD04}" srcOrd="0" destOrd="0" presId="urn:microsoft.com/office/officeart/2008/layout/LinedList"/>
    <dgm:cxn modelId="{A5D1189A-C45F-48A7-9D44-B2FEB95D47C7}" srcId="{9094A13E-5845-4605-8FB1-825B8F019477}" destId="{5CCCD4CE-AFE3-4C0D-B0F2-66615DDAD7A1}" srcOrd="3" destOrd="0" parTransId="{6587637C-EE80-4814-91EF-642D3A55F181}" sibTransId="{EABC4973-B85F-4C6F-9C14-5EC035E3C961}"/>
    <dgm:cxn modelId="{3FC6BB45-2B51-48BD-A572-A7D9841CA6D5}" type="presOf" srcId="{C41B2BDD-68CE-4456-908E-AD3CEAFE6035}" destId="{A6934252-E1D4-4B8B-83B2-163CFA412906}" srcOrd="0" destOrd="0" presId="urn:microsoft.com/office/officeart/2008/layout/LinedList"/>
    <dgm:cxn modelId="{EF2848BC-5BE5-4752-981F-811DCD0028E2}" type="presOf" srcId="{9094A13E-5845-4605-8FB1-825B8F019477}" destId="{575CA9E3-D57E-4A15-9897-646F734CB660}" srcOrd="0" destOrd="0" presId="urn:microsoft.com/office/officeart/2008/layout/LinedList"/>
    <dgm:cxn modelId="{C0A4D01F-2F3C-4CBC-ABAD-BE1B5BFE84F5}" type="presParOf" srcId="{575CA9E3-D57E-4A15-9897-646F734CB660}" destId="{6FB13EBF-514F-45EC-9922-191AFE7C22B0}" srcOrd="0" destOrd="0" presId="urn:microsoft.com/office/officeart/2008/layout/LinedList"/>
    <dgm:cxn modelId="{A5D5CB47-C74B-4586-B1DB-418E21AFDE1B}" type="presParOf" srcId="{575CA9E3-D57E-4A15-9897-646F734CB660}" destId="{BDEBF862-0F9A-4C10-9CA0-6423A0121BC4}" srcOrd="1" destOrd="0" presId="urn:microsoft.com/office/officeart/2008/layout/LinedList"/>
    <dgm:cxn modelId="{3C0B99AA-0E69-4BA4-A66E-BFF80A46D8D3}" type="presParOf" srcId="{BDEBF862-0F9A-4C10-9CA0-6423A0121BC4}" destId="{B00A2991-5509-4466-A85E-C8904073AD04}" srcOrd="0" destOrd="0" presId="urn:microsoft.com/office/officeart/2008/layout/LinedList"/>
    <dgm:cxn modelId="{B0383596-5B5A-4CC5-BC65-CCD161EA1973}" type="presParOf" srcId="{BDEBF862-0F9A-4C10-9CA0-6423A0121BC4}" destId="{1564964F-D8F4-48A0-9387-02EB40B8B0FC}" srcOrd="1" destOrd="0" presId="urn:microsoft.com/office/officeart/2008/layout/LinedList"/>
    <dgm:cxn modelId="{0225EC15-44C1-429D-988F-E892C7FAB9F7}" type="presParOf" srcId="{575CA9E3-D57E-4A15-9897-646F734CB660}" destId="{0527D836-A00C-4D24-AFC3-41BB2CBB1367}" srcOrd="2" destOrd="0" presId="urn:microsoft.com/office/officeart/2008/layout/LinedList"/>
    <dgm:cxn modelId="{C530215B-808F-4F8A-92B7-F3D1992D886E}" type="presParOf" srcId="{575CA9E3-D57E-4A15-9897-646F734CB660}" destId="{C013E05E-86A3-4F25-B3AC-892D20AEAC0B}" srcOrd="3" destOrd="0" presId="urn:microsoft.com/office/officeart/2008/layout/LinedList"/>
    <dgm:cxn modelId="{3174A5F7-0E64-4ACC-A90F-BBCADBCE1DC9}" type="presParOf" srcId="{C013E05E-86A3-4F25-B3AC-892D20AEAC0B}" destId="{A6934252-E1D4-4B8B-83B2-163CFA412906}" srcOrd="0" destOrd="0" presId="urn:microsoft.com/office/officeart/2008/layout/LinedList"/>
    <dgm:cxn modelId="{DEFF2F8E-6EE2-408A-B18D-FB4E867529DD}" type="presParOf" srcId="{C013E05E-86A3-4F25-B3AC-892D20AEAC0B}" destId="{D664D77C-F48C-41C4-BFAF-6364073F0D7A}" srcOrd="1" destOrd="0" presId="urn:microsoft.com/office/officeart/2008/layout/LinedList"/>
    <dgm:cxn modelId="{79A8CE88-52AF-4695-A534-75F3A995E76E}" type="presParOf" srcId="{575CA9E3-D57E-4A15-9897-646F734CB660}" destId="{BE50662A-396E-44E8-B136-C56F0618D6E9}" srcOrd="4" destOrd="0" presId="urn:microsoft.com/office/officeart/2008/layout/LinedList"/>
    <dgm:cxn modelId="{DB7C7747-80F4-4E1C-AC85-B1A497B21DD9}" type="presParOf" srcId="{575CA9E3-D57E-4A15-9897-646F734CB660}" destId="{BAECE291-3BD3-4E06-9E36-02DDD68AACD6}" srcOrd="5" destOrd="0" presId="urn:microsoft.com/office/officeart/2008/layout/LinedList"/>
    <dgm:cxn modelId="{690FDBA7-8582-43D8-867E-37C5D418860C}" type="presParOf" srcId="{BAECE291-3BD3-4E06-9E36-02DDD68AACD6}" destId="{FDB1D193-F297-4577-B4EB-7110CA598493}" srcOrd="0" destOrd="0" presId="urn:microsoft.com/office/officeart/2008/layout/LinedList"/>
    <dgm:cxn modelId="{527B3D83-DED9-4582-BCC8-191A93EB2F8A}" type="presParOf" srcId="{BAECE291-3BD3-4E06-9E36-02DDD68AACD6}" destId="{81102856-75FD-4266-9DB2-0E1A9BFBA6F2}" srcOrd="1" destOrd="0" presId="urn:microsoft.com/office/officeart/2008/layout/LinedList"/>
    <dgm:cxn modelId="{CB74DF3B-CAB1-4BE7-8BC4-BDCB23D98927}" type="presParOf" srcId="{575CA9E3-D57E-4A15-9897-646F734CB660}" destId="{9160E846-5041-44B8-8BB6-E91407771B35}" srcOrd="6" destOrd="0" presId="urn:microsoft.com/office/officeart/2008/layout/LinedList"/>
    <dgm:cxn modelId="{1EB90AAB-8931-4337-AD4F-52F9F4E2CB52}" type="presParOf" srcId="{575CA9E3-D57E-4A15-9897-646F734CB660}" destId="{753B0BEB-E08E-4742-935C-256540E6DBD4}" srcOrd="7" destOrd="0" presId="urn:microsoft.com/office/officeart/2008/layout/LinedList"/>
    <dgm:cxn modelId="{0CA6640E-6935-4194-B50F-44A754778F8C}" type="presParOf" srcId="{753B0BEB-E08E-4742-935C-256540E6DBD4}" destId="{8769AF82-3A35-449C-B366-E75959CCE8B4}" srcOrd="0" destOrd="0" presId="urn:microsoft.com/office/officeart/2008/layout/LinedList"/>
    <dgm:cxn modelId="{23A39894-AEF7-489D-A47E-6A74CAAA50FC}" type="presParOf" srcId="{753B0BEB-E08E-4742-935C-256540E6DBD4}" destId="{8157C0C8-D708-45C7-BAB5-7532CCAA985C}" srcOrd="1" destOrd="0" presId="urn:microsoft.com/office/officeart/2008/layout/LinedList"/>
    <dgm:cxn modelId="{07A95581-6ACD-495D-9A07-4FA3EFE7011D}" type="presParOf" srcId="{575CA9E3-D57E-4A15-9897-646F734CB660}" destId="{B6C2A53D-B37A-4C32-AD12-4BD1D4C07CD3}" srcOrd="8" destOrd="0" presId="urn:microsoft.com/office/officeart/2008/layout/LinedList"/>
    <dgm:cxn modelId="{66F954EF-6866-4EDB-B07C-328CB7C0D1FB}" type="presParOf" srcId="{575CA9E3-D57E-4A15-9897-646F734CB660}" destId="{58BD50C7-C3A7-45F3-9493-32CCC198FF31}" srcOrd="9" destOrd="0" presId="urn:microsoft.com/office/officeart/2008/layout/LinedList"/>
    <dgm:cxn modelId="{D9D61ADD-E4C6-45E0-9EE9-D44AFBD02817}" type="presParOf" srcId="{58BD50C7-C3A7-45F3-9493-32CCC198FF31}" destId="{CD6072F1-F523-4D35-8604-ED0D69DBA639}" srcOrd="0" destOrd="0" presId="urn:microsoft.com/office/officeart/2008/layout/LinedList"/>
    <dgm:cxn modelId="{C85E20F5-A423-4F4A-B0F5-5B9598FA937B}" type="presParOf" srcId="{58BD50C7-C3A7-45F3-9493-32CCC198FF31}" destId="{210F0F95-F95C-4646-86E5-F7589E89B9D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6DF78F-524D-4B34-931C-E6454D0CF941}">
      <dsp:nvSpPr>
        <dsp:cNvPr id="0" name=""/>
        <dsp:cNvSpPr/>
      </dsp:nvSpPr>
      <dsp:spPr>
        <a:xfrm>
          <a:off x="652725" y="2763"/>
          <a:ext cx="2261993" cy="135719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Making sense of the pandemic</a:t>
          </a:r>
        </a:p>
      </dsp:txBody>
      <dsp:txXfrm>
        <a:off x="652725" y="2763"/>
        <a:ext cx="2261993" cy="1357196"/>
      </dsp:txXfrm>
    </dsp:sp>
    <dsp:sp modelId="{803EE405-0675-46E4-BA2A-9FC7B11F0331}">
      <dsp:nvSpPr>
        <dsp:cNvPr id="0" name=""/>
        <dsp:cNvSpPr/>
      </dsp:nvSpPr>
      <dsp:spPr>
        <a:xfrm>
          <a:off x="3140918" y="2763"/>
          <a:ext cx="2261993" cy="1357196"/>
        </a:xfrm>
        <a:prstGeom prst="rect">
          <a:avLst/>
        </a:prstGeom>
        <a:solidFill>
          <a:schemeClr val="accent5">
            <a:hueOff val="-176073"/>
            <a:satOff val="-1802"/>
            <a:lumOff val="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Face masks</a:t>
          </a:r>
        </a:p>
      </dsp:txBody>
      <dsp:txXfrm>
        <a:off x="3140918" y="2763"/>
        <a:ext cx="2261993" cy="1357196"/>
      </dsp:txXfrm>
    </dsp:sp>
    <dsp:sp modelId="{08226BF1-44E4-45C9-BBF4-959E4E97515E}">
      <dsp:nvSpPr>
        <dsp:cNvPr id="0" name=""/>
        <dsp:cNvSpPr/>
      </dsp:nvSpPr>
      <dsp:spPr>
        <a:xfrm>
          <a:off x="652725" y="1586158"/>
          <a:ext cx="2261993" cy="1357196"/>
        </a:xfrm>
        <a:prstGeom prst="rect">
          <a:avLst/>
        </a:prstGeom>
        <a:solidFill>
          <a:schemeClr val="accent5">
            <a:hueOff val="-352146"/>
            <a:satOff val="-3604"/>
            <a:lumOff val="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Reduced communication opportunities</a:t>
          </a:r>
        </a:p>
      </dsp:txBody>
      <dsp:txXfrm>
        <a:off x="652725" y="1586158"/>
        <a:ext cx="2261993" cy="1357196"/>
      </dsp:txXfrm>
    </dsp:sp>
    <dsp:sp modelId="{35A346EE-1217-4B09-996F-9F846CE006AA}">
      <dsp:nvSpPr>
        <dsp:cNvPr id="0" name=""/>
        <dsp:cNvSpPr/>
      </dsp:nvSpPr>
      <dsp:spPr>
        <a:xfrm>
          <a:off x="3140918" y="1586158"/>
          <a:ext cx="2261993" cy="1357196"/>
        </a:xfrm>
        <a:prstGeom prst="rect">
          <a:avLst/>
        </a:prstGeom>
        <a:solidFill>
          <a:schemeClr val="accent5">
            <a:hueOff val="-528219"/>
            <a:satOff val="-5406"/>
            <a:lumOff val="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Mental health and self-soothing</a:t>
          </a:r>
        </a:p>
      </dsp:txBody>
      <dsp:txXfrm>
        <a:off x="3140918" y="1586158"/>
        <a:ext cx="2261993" cy="1357196"/>
      </dsp:txXfrm>
    </dsp:sp>
    <dsp:sp modelId="{4BA21434-CCAE-4D6E-BFE8-90B120F150ED}">
      <dsp:nvSpPr>
        <dsp:cNvPr id="0" name=""/>
        <dsp:cNvSpPr/>
      </dsp:nvSpPr>
      <dsp:spPr>
        <a:xfrm>
          <a:off x="652725" y="3169554"/>
          <a:ext cx="2261993" cy="1357196"/>
        </a:xfrm>
        <a:prstGeom prst="rect">
          <a:avLst/>
        </a:prstGeom>
        <a:solidFill>
          <a:schemeClr val="accent5">
            <a:hueOff val="-704292"/>
            <a:satOff val="-7208"/>
            <a:lumOff val="31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Technology</a:t>
          </a:r>
        </a:p>
      </dsp:txBody>
      <dsp:txXfrm>
        <a:off x="652725" y="3169554"/>
        <a:ext cx="2261993" cy="1357196"/>
      </dsp:txXfrm>
    </dsp:sp>
    <dsp:sp modelId="{6DC4FA9C-9359-4443-B644-6723A83B20EC}">
      <dsp:nvSpPr>
        <dsp:cNvPr id="0" name=""/>
        <dsp:cNvSpPr/>
      </dsp:nvSpPr>
      <dsp:spPr>
        <a:xfrm>
          <a:off x="3140918" y="3169554"/>
          <a:ext cx="2261993" cy="1357196"/>
        </a:xfrm>
        <a:prstGeom prst="rect">
          <a:avLst/>
        </a:prstGeom>
        <a:solidFill>
          <a:schemeClr val="accent5">
            <a:hueOff val="-880365"/>
            <a:satOff val="-9010"/>
            <a:lumOff val="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Adapting visiting restrictions</a:t>
          </a:r>
        </a:p>
      </dsp:txBody>
      <dsp:txXfrm>
        <a:off x="3140918" y="3169554"/>
        <a:ext cx="2261993" cy="1357196"/>
      </dsp:txXfrm>
    </dsp:sp>
    <dsp:sp modelId="{D111BD4B-260E-42B8-8BD8-60B7A0129F83}">
      <dsp:nvSpPr>
        <dsp:cNvPr id="0" name=""/>
        <dsp:cNvSpPr/>
      </dsp:nvSpPr>
      <dsp:spPr>
        <a:xfrm>
          <a:off x="652725" y="4752949"/>
          <a:ext cx="2261993" cy="1357196"/>
        </a:xfrm>
        <a:prstGeom prst="rect">
          <a:avLst/>
        </a:prstGeom>
        <a:solidFill>
          <a:schemeClr val="accent5">
            <a:hueOff val="-1056438"/>
            <a:satOff val="-10812"/>
            <a:lumOff val="47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Ward environment and engagement during supervision</a:t>
          </a:r>
        </a:p>
      </dsp:txBody>
      <dsp:txXfrm>
        <a:off x="652725" y="4752949"/>
        <a:ext cx="2261993" cy="1357196"/>
      </dsp:txXfrm>
    </dsp:sp>
    <dsp:sp modelId="{42ED88BA-4A2A-4298-AF36-F73A42BAFE78}">
      <dsp:nvSpPr>
        <dsp:cNvPr id="0" name=""/>
        <dsp:cNvSpPr/>
      </dsp:nvSpPr>
      <dsp:spPr>
        <a:xfrm>
          <a:off x="3140918" y="4752949"/>
          <a:ext cx="2261993" cy="1357196"/>
        </a:xfrm>
        <a:prstGeom prst="rect">
          <a:avLst/>
        </a:prstGeom>
        <a:solidFill>
          <a:schemeClr val="accent5">
            <a:hueOff val="-1232511"/>
            <a:satOff val="-12614"/>
            <a:lumOff val="549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Advocacy</a:t>
          </a:r>
        </a:p>
      </dsp:txBody>
      <dsp:txXfrm>
        <a:off x="3140918" y="4752949"/>
        <a:ext cx="2261993" cy="13571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B13EBF-514F-45EC-9922-191AFE7C22B0}">
      <dsp:nvSpPr>
        <dsp:cNvPr id="0" name=""/>
        <dsp:cNvSpPr/>
      </dsp:nvSpPr>
      <dsp:spPr>
        <a:xfrm>
          <a:off x="0" y="746"/>
          <a:ext cx="6836956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0A2991-5509-4466-A85E-C8904073AD04}">
      <dsp:nvSpPr>
        <dsp:cNvPr id="0" name=""/>
        <dsp:cNvSpPr/>
      </dsp:nvSpPr>
      <dsp:spPr>
        <a:xfrm>
          <a:off x="0" y="746"/>
          <a:ext cx="6836956" cy="12222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Long-term effects of the pandemic unknown – will require adaptive strategies as circumstances evolve.</a:t>
          </a:r>
        </a:p>
      </dsp:txBody>
      <dsp:txXfrm>
        <a:off x="0" y="746"/>
        <a:ext cx="6836956" cy="1222283"/>
      </dsp:txXfrm>
    </dsp:sp>
    <dsp:sp modelId="{0527D836-A00C-4D24-AFC3-41BB2CBB1367}">
      <dsp:nvSpPr>
        <dsp:cNvPr id="0" name=""/>
        <dsp:cNvSpPr/>
      </dsp:nvSpPr>
      <dsp:spPr>
        <a:xfrm>
          <a:off x="0" y="1223029"/>
          <a:ext cx="6836956" cy="0"/>
        </a:xfrm>
        <a:prstGeom prst="line">
          <a:avLst/>
        </a:prstGeom>
        <a:solidFill>
          <a:schemeClr val="accent5">
            <a:hueOff val="-308128"/>
            <a:satOff val="-3153"/>
            <a:lumOff val="1373"/>
            <a:alphaOff val="0"/>
          </a:schemeClr>
        </a:solidFill>
        <a:ln w="12700" cap="flat" cmpd="sng" algn="ctr">
          <a:solidFill>
            <a:schemeClr val="accent5">
              <a:hueOff val="-308128"/>
              <a:satOff val="-3153"/>
              <a:lumOff val="137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934252-E1D4-4B8B-83B2-163CFA412906}">
      <dsp:nvSpPr>
        <dsp:cNvPr id="0" name=""/>
        <dsp:cNvSpPr/>
      </dsp:nvSpPr>
      <dsp:spPr>
        <a:xfrm>
          <a:off x="0" y="1223029"/>
          <a:ext cx="6836956" cy="12222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Health services need to be pro-active.</a:t>
          </a:r>
        </a:p>
      </dsp:txBody>
      <dsp:txXfrm>
        <a:off x="0" y="1223029"/>
        <a:ext cx="6836956" cy="1222283"/>
      </dsp:txXfrm>
    </dsp:sp>
    <dsp:sp modelId="{BE50662A-396E-44E8-B136-C56F0618D6E9}">
      <dsp:nvSpPr>
        <dsp:cNvPr id="0" name=""/>
        <dsp:cNvSpPr/>
      </dsp:nvSpPr>
      <dsp:spPr>
        <a:xfrm>
          <a:off x="0" y="2445312"/>
          <a:ext cx="6836956" cy="0"/>
        </a:xfrm>
        <a:prstGeom prst="line">
          <a:avLst/>
        </a:prstGeom>
        <a:solidFill>
          <a:schemeClr val="accent5">
            <a:hueOff val="-616256"/>
            <a:satOff val="-6307"/>
            <a:lumOff val="2746"/>
            <a:alphaOff val="0"/>
          </a:schemeClr>
        </a:solidFill>
        <a:ln w="12700" cap="flat" cmpd="sng" algn="ctr">
          <a:solidFill>
            <a:schemeClr val="accent5">
              <a:hueOff val="-616256"/>
              <a:satOff val="-6307"/>
              <a:lumOff val="274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B1D193-F297-4577-B4EB-7110CA598493}">
      <dsp:nvSpPr>
        <dsp:cNvPr id="0" name=""/>
        <dsp:cNvSpPr/>
      </dsp:nvSpPr>
      <dsp:spPr>
        <a:xfrm>
          <a:off x="0" y="2445312"/>
          <a:ext cx="6836956" cy="12222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Knowledge gaps surrounding impacts on patients rehabilitating with aphasia and significant cognitive dysfunction.</a:t>
          </a:r>
        </a:p>
      </dsp:txBody>
      <dsp:txXfrm>
        <a:off x="0" y="2445312"/>
        <a:ext cx="6836956" cy="1222283"/>
      </dsp:txXfrm>
    </dsp:sp>
    <dsp:sp modelId="{9160E846-5041-44B8-8BB6-E91407771B35}">
      <dsp:nvSpPr>
        <dsp:cNvPr id="0" name=""/>
        <dsp:cNvSpPr/>
      </dsp:nvSpPr>
      <dsp:spPr>
        <a:xfrm>
          <a:off x="0" y="3667596"/>
          <a:ext cx="6836956" cy="0"/>
        </a:xfrm>
        <a:prstGeom prst="line">
          <a:avLst/>
        </a:prstGeom>
        <a:solidFill>
          <a:schemeClr val="accent5">
            <a:hueOff val="-924383"/>
            <a:satOff val="-9460"/>
            <a:lumOff val="4118"/>
            <a:alphaOff val="0"/>
          </a:schemeClr>
        </a:solidFill>
        <a:ln w="12700" cap="flat" cmpd="sng" algn="ctr">
          <a:solidFill>
            <a:schemeClr val="accent5">
              <a:hueOff val="-924383"/>
              <a:satOff val="-9460"/>
              <a:lumOff val="411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69AF82-3A35-449C-B366-E75959CCE8B4}">
      <dsp:nvSpPr>
        <dsp:cNvPr id="0" name=""/>
        <dsp:cNvSpPr/>
      </dsp:nvSpPr>
      <dsp:spPr>
        <a:xfrm>
          <a:off x="0" y="3667596"/>
          <a:ext cx="6836956" cy="12222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Essential to be sensitive to the unique psychological and rehabilitation needs of those with aphasia.</a:t>
          </a:r>
        </a:p>
      </dsp:txBody>
      <dsp:txXfrm>
        <a:off x="0" y="3667596"/>
        <a:ext cx="6836956" cy="1222283"/>
      </dsp:txXfrm>
    </dsp:sp>
    <dsp:sp modelId="{B6C2A53D-B37A-4C32-AD12-4BD1D4C07CD3}">
      <dsp:nvSpPr>
        <dsp:cNvPr id="0" name=""/>
        <dsp:cNvSpPr/>
      </dsp:nvSpPr>
      <dsp:spPr>
        <a:xfrm>
          <a:off x="0" y="4889879"/>
          <a:ext cx="6836956" cy="0"/>
        </a:xfrm>
        <a:prstGeom prst="line">
          <a:avLst/>
        </a:prstGeom>
        <a:solidFill>
          <a:schemeClr val="accent5">
            <a:hueOff val="-1232511"/>
            <a:satOff val="-12614"/>
            <a:lumOff val="5491"/>
            <a:alphaOff val="0"/>
          </a:schemeClr>
        </a:solidFill>
        <a:ln w="12700" cap="flat" cmpd="sng" algn="ctr">
          <a:solidFill>
            <a:schemeClr val="accent5">
              <a:hueOff val="-1232511"/>
              <a:satOff val="-12614"/>
              <a:lumOff val="549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6072F1-F523-4D35-8604-ED0D69DBA639}">
      <dsp:nvSpPr>
        <dsp:cNvPr id="0" name=""/>
        <dsp:cNvSpPr/>
      </dsp:nvSpPr>
      <dsp:spPr>
        <a:xfrm>
          <a:off x="0" y="4889879"/>
          <a:ext cx="6836956" cy="12222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Essential to widen the conversation to other rehabilitation professionals.</a:t>
          </a:r>
        </a:p>
      </dsp:txBody>
      <dsp:txXfrm>
        <a:off x="0" y="4889879"/>
        <a:ext cx="6836956" cy="12222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9A7C8-93E1-4121-8DF5-93330A25C620}" type="datetimeFigureOut">
              <a:rPr lang="en-US"/>
              <a:pPr/>
              <a:t>10/25/2022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AA4423-52B9-4E80-A31D-02AA3DFEA2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0579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Give details of the four cases....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AA4423-52B9-4E80-A31D-02AA3DFEA218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035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1058BF-C5E1-4B52-BD8A-FD1AD5779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FCD51F7-3CC3-4BB7-8291-B1789482E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D320447-D6C7-43E1-AE88-1FB66CC9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F5E17B6-E7FC-473A-8D5F-0E6B838E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64AF4E0-FDDB-42B9-862C-7BBC501C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1580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8E922F-6166-4009-A42D-027DC718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F7791CF-167D-446D-9F99-6976C986E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83CA422-E040-4DE1-9DA5-C8D37C116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C813B0B-60E7-494E-91CB-055BC269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48C554-7C1B-4D8F-9B6B-044926569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9312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EC66EF0-6ED8-49A7-BDAD-E20A143FA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0FCE9CD-90A9-44BA-B293-0662E077D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77240" y="365125"/>
            <a:ext cx="779526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857DAE0-05C4-460B-B96D-BD183ED03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3B3CA93-55C9-4AA3-89A0-55490F745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6BFD820-FF26-4325-816F-310C30F80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2594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5CD60141-EEBD-4EC1-8E34-0344C16A18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318308" y="0"/>
            <a:ext cx="6873692" cy="6858000"/>
          </a:xfrm>
          <a:custGeom>
            <a:avLst/>
            <a:gdLst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0 w 12192000"/>
              <a:gd name="connsiteY6" fmla="*/ 0 h 6858000"/>
              <a:gd name="connsiteX7" fmla="*/ 6700 w 12192000"/>
              <a:gd name="connsiteY7" fmla="*/ 0 h 6858000"/>
              <a:gd name="connsiteX8" fmla="*/ 6700 w 12192000"/>
              <a:gd name="connsiteY8" fmla="*/ 6858000 h 6858000"/>
              <a:gd name="connsiteX9" fmla="*/ 0 w 12192000"/>
              <a:gd name="connsiteY9" fmla="*/ 6858000 h 6858000"/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11328900 w 12192000"/>
              <a:gd name="connsiteY6" fmla="*/ 0 h 6858000"/>
              <a:gd name="connsiteX7" fmla="*/ 0 w 12192000"/>
              <a:gd name="connsiteY7" fmla="*/ 6858000 h 6858000"/>
              <a:gd name="connsiteX8" fmla="*/ 6700 w 12192000"/>
              <a:gd name="connsiteY8" fmla="*/ 0 h 6858000"/>
              <a:gd name="connsiteX9" fmla="*/ 6700 w 12192000"/>
              <a:gd name="connsiteY9" fmla="*/ 6858000 h 6858000"/>
              <a:gd name="connsiteX10" fmla="*/ 0 w 12192000"/>
              <a:gd name="connsiteY10" fmla="*/ 6858000 h 6858000"/>
              <a:gd name="connsiteX0" fmla="*/ 11322200 w 12185300"/>
              <a:gd name="connsiteY0" fmla="*/ 0 h 6858000"/>
              <a:gd name="connsiteX1" fmla="*/ 12185300 w 12185300"/>
              <a:gd name="connsiteY1" fmla="*/ 0 h 6858000"/>
              <a:gd name="connsiteX2" fmla="*/ 12185300 w 12185300"/>
              <a:gd name="connsiteY2" fmla="*/ 6858000 h 6858000"/>
              <a:gd name="connsiteX3" fmla="*/ 5311608 w 12185300"/>
              <a:gd name="connsiteY3" fmla="*/ 6858000 h 6858000"/>
              <a:gd name="connsiteX4" fmla="*/ 11322197 w 12185300"/>
              <a:gd name="connsiteY4" fmla="*/ 4 h 6858000"/>
              <a:gd name="connsiteX5" fmla="*/ 11322198 w 12185300"/>
              <a:gd name="connsiteY5" fmla="*/ 2 h 6858000"/>
              <a:gd name="connsiteX6" fmla="*/ 11322200 w 12185300"/>
              <a:gd name="connsiteY6" fmla="*/ 0 h 6858000"/>
              <a:gd name="connsiteX7" fmla="*/ 0 w 12185300"/>
              <a:gd name="connsiteY7" fmla="*/ 6858000 h 6858000"/>
              <a:gd name="connsiteX8" fmla="*/ 0 w 12185300"/>
              <a:gd name="connsiteY8" fmla="*/ 0 h 6858000"/>
              <a:gd name="connsiteX9" fmla="*/ 0 w 12185300"/>
              <a:gd name="connsiteY9" fmla="*/ 6858000 h 6858000"/>
              <a:gd name="connsiteX0" fmla="*/ 6010592 w 6873692"/>
              <a:gd name="connsiteY0" fmla="*/ 0 h 6858000"/>
              <a:gd name="connsiteX1" fmla="*/ 6873692 w 6873692"/>
              <a:gd name="connsiteY1" fmla="*/ 0 h 6858000"/>
              <a:gd name="connsiteX2" fmla="*/ 6873692 w 6873692"/>
              <a:gd name="connsiteY2" fmla="*/ 6858000 h 6858000"/>
              <a:gd name="connsiteX3" fmla="*/ 0 w 6873692"/>
              <a:gd name="connsiteY3" fmla="*/ 6858000 h 6858000"/>
              <a:gd name="connsiteX4" fmla="*/ 6010589 w 6873692"/>
              <a:gd name="connsiteY4" fmla="*/ 4 h 6858000"/>
              <a:gd name="connsiteX5" fmla="*/ 6010590 w 6873692"/>
              <a:gd name="connsiteY5" fmla="*/ 2 h 6858000"/>
              <a:gd name="connsiteX6" fmla="*/ 6010592 w 6873692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73692" h="6858000">
                <a:moveTo>
                  <a:pt x="6010592" y="0"/>
                </a:moveTo>
                <a:lnTo>
                  <a:pt x="6873692" y="0"/>
                </a:lnTo>
                <a:lnTo>
                  <a:pt x="6873692" y="6858000"/>
                </a:lnTo>
                <a:lnTo>
                  <a:pt x="0" y="6858000"/>
                </a:lnTo>
                <a:lnTo>
                  <a:pt x="6010589" y="4"/>
                </a:lnTo>
                <a:cubicBezTo>
                  <a:pt x="6010589" y="3"/>
                  <a:pt x="6010590" y="3"/>
                  <a:pt x="6010590" y="2"/>
                </a:cubicBezTo>
                <a:lnTo>
                  <a:pt x="6010592" y="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5FCBBA-905A-4FD1-BFBA-F3EE6DA264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81098"/>
            <a:ext cx="8986580" cy="2832404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8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3DD287E-F1C8-463F-8429-D1B5B1582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463522"/>
            <a:ext cx="8986580" cy="650311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81F44ED-7973-4A99-B2CA-A8962BCE0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8DF96F2-D6BE-49AC-A605-5AE87C3F2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817FC50-B13C-4B63-AE64-F71A6EDE6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4C75A547-BCD1-42BE-966E-53CA0AB93165}"/>
              </a:ext>
            </a:extLst>
          </p:cNvPr>
          <p:cNvCxnSpPr>
            <a:cxnSpLocks/>
          </p:cNvCxnSpPr>
          <p:nvPr/>
        </p:nvCxnSpPr>
        <p:spPr>
          <a:xfrm>
            <a:off x="1188357" y="5151666"/>
            <a:ext cx="982254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88988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ECD6F3-88F1-4195-8395-57AA096BB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D8D06C-EB08-40B3-AFB3-A62F44112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103962F-B413-4C4C-A490-724DDB9E7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871813-4E87-4C04-835D-76246010B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922BA3-033C-491E-A045-F0052AC19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17272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FE19AD-2EDD-4B4F-9F9E-46A444184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709738"/>
            <a:ext cx="8520952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0EE5927-21D5-4EBA-A112-CAD1BD38B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4589466"/>
            <a:ext cx="8520952" cy="81326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CEF0D16-9D87-4D76-A5A5-534E24B7D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965F387-5AAC-45D0-ABCE-B1CF4BC7E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98AF6FE-0006-4F40-A7FB-E0FDBADF7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88681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E8AADE-587E-4574-B21B-7ABDE5A23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2F9DA5-4DFB-4211-A58A-FFD842C27A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2339501"/>
            <a:ext cx="4798979" cy="35505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AA99F26-66AF-4614-91CE-C93A24BAC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0020" y="2339501"/>
            <a:ext cx="4798980" cy="355059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F8F678E-59B5-4DF9-ABCB-506B9CB70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8B50A53-317B-444A-9BA2-F69CDBF5D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0B269A1-B0FB-4C8F-B6AA-0718C92D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95275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12BBBF-42B2-4A5D-B145-46983A530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133272"/>
            <a:ext cx="9905999" cy="84630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804BE44-5271-4B5D-B649-35E3AF20B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2999" y="2067127"/>
            <a:ext cx="4798980" cy="710119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4D7891E-0C0A-4688-97DD-C0715E322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1" y="2864795"/>
            <a:ext cx="4798978" cy="3025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75EAF30-3412-49B0-93D1-596CC2695B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018" y="2067127"/>
            <a:ext cx="4798981" cy="710119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707B9B7-F41C-4314-9F0C-BB84547FB8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019" y="2864795"/>
            <a:ext cx="4798982" cy="3025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421587F-6AFC-4906-86EB-6B0A86EEF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54BE2C5-583B-49BC-9864-B01EEF798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B39B236-45F5-4CC6-8D53-A6903A1C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08037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36B206-0678-4577-B79F-760526A5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9300" y="1322615"/>
            <a:ext cx="8175171" cy="421277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6D5FCB8-AFD3-4801-BBD6-9548F4CF7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F6DACF8-CBC0-416B-B28E-EE18C4238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70C7421-FF49-4CE9-87D0-2B4FFE0E3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93330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D19CBFE-15AA-4447-9F9C-D8B0BEB24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6B48227-EC1E-4063-9682-891A2DB1A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22C6A63-C3F4-4563-A542-9A41AC946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10576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6900C1-FE18-461C-801C-8626C7759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600200"/>
            <a:ext cx="3932237" cy="1964986"/>
          </a:xfrm>
        </p:spPr>
        <p:txBody>
          <a:bodyPr anchor="b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14CFF3-3406-49E3-9D5A-1BE90FFA5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451" y="987425"/>
            <a:ext cx="5421548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33D14FF-9082-4BBA-BC7A-F4C5B7859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0" y="3662464"/>
            <a:ext cx="3932237" cy="2206523"/>
          </a:xfrm>
        </p:spPr>
        <p:txBody>
          <a:bodyPr/>
          <a:lstStyle>
            <a:lvl1pPr marL="0" indent="0">
              <a:buNone/>
              <a:defRPr sz="16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D5A2726-EB8E-4DF7-9A1B-F03BD8C71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D9929BE-611C-4FE6-B0A5-E0FF9DF96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7B90B32-1D0E-4BCD-8850-59EA235F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4198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1736C8-0B4F-4655-A630-0B1D2540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78B888-85E0-4D92-903E-C3FE7E870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C648916-250B-4232-BD7D-571FDE79F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6A8BFB4-647C-4104-B6D4-3346051C3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E0FA73F-2BE8-4370-AE90-58F4CE51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82562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CA1460E-1069-4FCA-B04E-28F77C8610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13614" y="987425"/>
            <a:ext cx="553538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6138C1E-867B-4FE9-8783-9B1246AEB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0" y="3657601"/>
            <a:ext cx="3932236" cy="2211388"/>
          </a:xfrm>
        </p:spPr>
        <p:txBody>
          <a:bodyPr/>
          <a:lstStyle>
            <a:lvl1pPr marL="0" indent="0">
              <a:buNone/>
              <a:defRPr sz="16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0721568-4870-46F2-9F7E-F41070201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BB3CC65-0E73-45A1-9D4F-3F4559B3B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58C58CD-9BC3-431E-A7B4-D596A7F06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8F756-D171-474C-8B1A-C818032F6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600201"/>
            <a:ext cx="3932236" cy="1959428"/>
          </a:xfrm>
        </p:spPr>
        <p:txBody>
          <a:bodyPr anchor="b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21027166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5A3BF2-BCE9-47D7-B1C0-1F0E4936B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92722E9-C3E4-48AF-996A-495AE659F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9C9E516-382B-4845-93BF-20C16EE0D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B96E16-F168-442A-843C-5D490D54B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9A61BEA-A969-437A-BD8B-CB1B709AD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27835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6528449-3E11-45FF-BF3A-651867603E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572500" y="870625"/>
            <a:ext cx="2476499" cy="50292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FC0EAB0-2DFA-4CBA-86B1-1826EF523D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43000" y="870625"/>
            <a:ext cx="7324928" cy="50292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FA22F89-E1F5-45D7-945A-8A2886C4B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7E7E82-5FB8-4289-AD0C-0BA788E14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45A4046-1A2C-41F5-A177-1C3919C20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31290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09437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80244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91241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64797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2300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55730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7095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B1446D-9FAC-4157-A41A-51675C8BE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293" y="1709738"/>
            <a:ext cx="10617157" cy="275889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2AF8D4A-8F93-4399-9546-64F286400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0293" y="4589463"/>
            <a:ext cx="1061715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9C2FD4-BF96-470C-8247-20DFAE1C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7175A2D-86C4-4467-BAB8-E9ED004D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442A4D-D9B2-4C82-95E4-B86F9F5F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61903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54550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3944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69474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12738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57845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77883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124341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934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895182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xmlns="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6562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E6B3AA-8C30-429E-B934-AF122043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15834E-691F-4728-88F5-A0C469669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" y="1825625"/>
            <a:ext cx="52425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3876374-880F-4E25-9F88-79E3C1AB1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119BD69-B509-4FCE-95A8-ED03FFC8C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B7C287B-AE5B-490B-BF81-A50D7A2E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43C2246-303C-4A29-B6EA-E62CEDE6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914223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403421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341687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996663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33739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153706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xmlns="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xmlns="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xmlns="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xmlns="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xmlns="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xmlns="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xmlns="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7581757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405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xmlns="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xmlns="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873094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xmlns="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xmlns="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xmlns="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xmlns="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xmlns="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xmlns="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xmlns="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xmlns="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xmlns="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xmlns="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xmlns="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xmlns="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pPr/>
              <a:t>10/25/2022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430586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34901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xmlns="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xmlns="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xmlns="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2498991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42FE79-D5BE-43E8-B6C5-2675B7F4D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57814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69D3A07-BA51-4113-902E-830A887D2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03903"/>
            <a:ext cx="522033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8E320A9-E274-4E1B-B02D-9A3F510A1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7240" y="2737063"/>
            <a:ext cx="5220335" cy="34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BE80D3A-C2A8-4B78-B7E2-4908C74B1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0390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C5D84DD-9460-4B08-86AD-27486A940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37063"/>
            <a:ext cx="5183188" cy="34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4B0B7F8-282C-4210-AE7D-F35228BAC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AE343A9-1067-4DCF-BACC-1F7F3805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F84E471-04DB-4DB5-8CC5-16B3FC88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2954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368399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808191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5400">
          <p15:clr>
            <a:srgbClr val="FBAE40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6461354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5400">
          <p15:clr>
            <a:srgbClr val="FBAE40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xmlns="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xmlns="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xmlns="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448839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236515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1659270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503645-DCFE-47FC-8A66-F9A45A422E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1150" y="1247140"/>
            <a:ext cx="7891760" cy="3450844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AD509FA-7BD7-4D45-998F-0E43038F1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1150" y="4818126"/>
            <a:ext cx="7891760" cy="1268984"/>
          </a:xfrm>
        </p:spPr>
        <p:txBody>
          <a:bodyPr anchor="b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D03A0B2-4A2F-D846-A5E6-FB7CB9A031F7}"/>
              </a:ext>
            </a:extLst>
          </p:cNvPr>
          <p:cNvSpPr/>
          <p:nvPr/>
        </p:nvSpPr>
        <p:spPr>
          <a:xfrm>
            <a:off x="1" y="1375492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7F573F1D-73A7-FB41-BCAD-FC9AA7DEF4F5}"/>
              </a:ext>
            </a:extLst>
          </p:cNvPr>
          <p:cNvSpPr/>
          <p:nvPr/>
        </p:nvSpPr>
        <p:spPr>
          <a:xfrm>
            <a:off x="0" y="-3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DCFA51C-E4FE-4BF2-A2DD-E32DE57D8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449AA12-8195-4182-A7AC-2E7E59DFBDAF}" type="datetimeFigureOut">
              <a:rPr lang="en-US" smtClean="0"/>
              <a:pPr algn="r"/>
              <a:t>10/25/2022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A438448-FC2D-4A2F-B7C0-04AC50311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1150" y="6292850"/>
            <a:ext cx="4114800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xmlns="" id="{3B07C67E-EAD9-47D8-9559-4E091BC03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816729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BC5DD8-8608-4B55-96D8-0AB848C02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8A3CC0B-7B21-422D-937D-FBD49EE93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A0EAFA-89BC-43E9-8EB9-B6B3CD136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3850944-70C2-487F-A102-58CDFB94C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77B7B8-A972-455E-9D8C-9B8026A53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xmlns="" id="{CCC95119-6D9D-3542-9E0E-4171B33DC9CA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EFC92F19-7317-314C-81B7-43B8B687F4E4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292281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3087F2-AA0E-4F0C-9AD6-235302157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1150" y="1251674"/>
            <a:ext cx="7891760" cy="2914688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7937807-96B8-4061-A845-1287216BF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21150" y="4818126"/>
            <a:ext cx="7891760" cy="127152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32AF346-9503-4767-BCB4-84B823E27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59605B-A39D-4BEE-B46F-16CF13FA0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1150" y="6292850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575834A-942D-410B-A430-43F9E01FC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AD199D5-C485-D449-9804-F755E0907B51}"/>
              </a:ext>
            </a:extLst>
          </p:cNvPr>
          <p:cNvSpPr/>
          <p:nvPr/>
        </p:nvSpPr>
        <p:spPr>
          <a:xfrm>
            <a:off x="1" y="1375492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290D1A7-C550-2540-86C9-EB0FB2EB2E71}"/>
              </a:ext>
            </a:extLst>
          </p:cNvPr>
          <p:cNvSpPr/>
          <p:nvPr/>
        </p:nvSpPr>
        <p:spPr>
          <a:xfrm>
            <a:off x="0" y="-3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830422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5FCAD2-C321-4E81-AEBE-696A90E2D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15504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F20CD1-0E09-4415-911C-0F5B7341DD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7709" y="2160016"/>
            <a:ext cx="4425437" cy="39270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A963EDD-031A-49CA-9130-067550BD0D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48963" y="2160016"/>
            <a:ext cx="4425437" cy="39270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0808E79-A0BE-49F3-AE92-7EE5CC78F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898B87C-BF1E-47CF-9A4E-FD4BE32C0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AC06E71-46F6-469C-A9CA-E707EBE51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52659F6-6B3B-A545-A45F-FAD238210D47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80637F8-15DE-2240-8BF8-D6E57A337B1A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8366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6D87C0-272E-4E50-A316-78079B2B9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906C1C9-1F69-432A-858C-D828B56E1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D6D9A1B-D149-4B97-B161-3D7C9ADB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AB3722F-8C88-4E54-8CD6-12D31A05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653489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53B26D-64DE-4314-8BD2-25FD618FB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1056" y="457200"/>
            <a:ext cx="9521854" cy="15544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9D77613-5CEE-4B05-A937-CD43EAAAB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91057" y="2165086"/>
            <a:ext cx="4425696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43E4779-3B5A-4993-9C7F-FB19F1633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91056" y="2988998"/>
            <a:ext cx="4425697" cy="30981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B51081A-685C-4C18-9AE9-425106A02F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87214" y="2165086"/>
            <a:ext cx="4425696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780F424-FE3A-4B7D-B60C-7AEA2118A5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87214" y="2988998"/>
            <a:ext cx="4425696" cy="30981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64D2A96-CD7D-41BC-BDBE-5E29B7C0B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CD1471D-6DDE-4E56-84E9-48136966A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CA3F451-CF28-4F57-B844-52A665440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D1FA03E-7A83-AB41-BB4B-25B04946559A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17702630-3C98-A142-9D04-1D852974DC26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280417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322D7A-4502-49C3-BAFB-6D46F7A2E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CAB67EE-A167-43D1-9C58-7B736CF28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C5605B7-599B-450E-9E8D-2A9AE3F30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75BD2B1-8C5F-430B-A0F2-CD5281AB7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DBA877B-B45A-BD48-8FC8-E752E7D7174F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BF3343D-2AFA-B544-B40A-315F5EC680B6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665721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9308016-71BA-4CD3-918D-51613F7F4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5B24F46-0425-47C6-9FFB-F69AFFFE8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3CE7A99-1593-4189-A514-8209CC32A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1C15DFD-AB97-AB43-A6C9-2808708C91B4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A05BA89-ECA6-2247-ABBB-3C67160202E9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654727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4E933B-3FC6-4B08-9FBE-2DD48307A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2" y="455362"/>
            <a:ext cx="4043440" cy="1584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77FBD4A-4514-4DCE-8F18-914DF3F4E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1232" y="565151"/>
            <a:ext cx="5358384" cy="552196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AF18C85-0675-4202-B796-352766854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87712" y="2039874"/>
            <a:ext cx="4043440" cy="38291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10079E5-F934-4D04-866F-F7CB5B08A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705FC94-7915-439A-B937-F02D1BB03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1B69B19-4156-4584-B1DC-4F42F200B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DC1B6031-8ABE-F648-8E05-3D08D0D54B53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DABD855-35E6-BE4F-8B03-FD12DDB32E10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388573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1E1F3B-090C-4BB5-84BE-8ED0FC598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1" y="455362"/>
            <a:ext cx="4043436" cy="1584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397C49E-9426-4B24-B2A7-C54B89DA60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71232" y="565150"/>
            <a:ext cx="5355607" cy="552267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BC7F011-0A5F-44E9-88CD-C95A33351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87711" y="2039874"/>
            <a:ext cx="4043436" cy="38291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D721C85-27BB-4533-A21B-C379FE03A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5018850-01F1-4247-9BFD-1DDC5DDDC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6B365A9-4C28-480F-B370-2DFF234B7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920EAFF3-0A84-F84B-90E4-A596F00B3DC2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F8392559-3C15-B249-93C9-B0F7E9E5DDD8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05852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EC53B0-59B2-4B39-93E0-DCFBB932C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525200" cy="15504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18C5F7B-98AC-425B-80BD-6C6F3032D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87710" y="2160016"/>
            <a:ext cx="9525200" cy="39261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C88C2EE-2433-424A-878C-24514FF5D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FFEFD20-ADE2-40F3-A071-6D1E97F8F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B7D1D5-5E92-48E1-9475-EC122D3FE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0FCF945-5CF3-5542-A36A-9CBB738E735E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3C7D61B-66C5-4341-8F2D-129A9E4D8283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609459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F47FBCF-6EDB-4883-92D4-612F4D1C55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46380" y="565149"/>
            <a:ext cx="2266530" cy="5611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49D2DF8-B588-416F-AA11-9F3A0DDE67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87710" y="565149"/>
            <a:ext cx="7088929" cy="5611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72F7B1D-405D-4EE7-9A23-3F21916C9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27B9304-686C-431A-8E7F-D9DD19F4D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BFA240B-DB2E-46ED-8AC6-744B2C1C7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F275F2C-778B-864A-8379-6D0726B18FDC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70051C8-76B3-384B-BCF1-60BB80301FCD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277130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F5AB-9085-463B-8A0B-B9904D15B407}" type="datetime1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77295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70B6-FBB4-4018-91CC-4F2BCA749F12}" type="datetime1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4960318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F963-73F1-45BB-830B-77B0833AD674}" type="datetime1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25849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982756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FAA3-F974-4F72-A9B4-205B4F2BC4F1}" type="datetime1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6820431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A3C6-A20D-477C-98B0-82AAE5AFE66A}" type="datetime1">
              <a:rPr lang="en-US" smtClean="0"/>
              <a:pPr/>
              <a:t>10/25/2022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4054295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53E65-0E9A-47F9-8F9A-AE1A8B22AAE7}" type="datetime1">
              <a:rPr lang="en-US" smtClean="0"/>
              <a:pPr/>
              <a:t>10/25/2022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5324390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06864-6C9E-4132-A572-F8E29DF18B35}" type="datetime1">
              <a:rPr lang="en-US" smtClean="0"/>
              <a:pPr/>
              <a:t>10/25/2022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4501218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7BE2-9E14-409E-BE2A-3F4E13FACF65}" type="datetime1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357484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BE29-DBD7-44CB-B44F-B0DD7260783C}" type="datetime1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0178466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62C36-64D5-4AE3-ACBA-271F2A6F8674}" type="datetime1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0750689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97DAF-00C1-4554-A98E-7B0CB536D042}" type="datetime1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39104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E035BB-74CC-43E9-B71F-A5C05D17E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AADC9E-7845-4DB1-87E3-6FBFB2B03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5C925A8-2A07-43B9-B549-061F36849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2226364"/>
            <a:ext cx="3994785" cy="364262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31A9037-0564-43A1-8156-1D9932E1F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BFF0D40-D0E1-49C9-BE47-91BBC50AB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4D129BD-890D-412E-9805-D29F4A0D3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5705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78ADB4-BA7B-42C2-9C6C-58B2763F8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020" y="457200"/>
            <a:ext cx="405400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9519B58-B546-4E6B-BE00-3D1D64DA86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FAA0AB8-41A9-4548-9B83-3EFF79A00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8020" y="2250218"/>
            <a:ext cx="4054006" cy="361876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3BB33ED-A015-4992-A004-33D41CFFA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3C29CDA-E85F-47D1-83B7-02A50DEBF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749625F-5352-4136-8AC4-F8899D00A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5987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xmlns="" id="{CD62DB5A-5AA0-4E7E-94AB-AD20F02CA8DF}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F086ECE-EF43-4B07-9DD0-59679471A067}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lumMod val="90000"/>
              <a:lumOff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2D3A74F-6169-4D30-A245-B46D738BE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2" y="365125"/>
            <a:ext cx="1063751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3877E64-7A05-44DA-81FA-6EF4806BB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2" y="1825625"/>
            <a:ext cx="1063751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2C5EC6-E331-4312-AC12-56D55F7D2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2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657AA7F-BE72-4467-897E-7A302F46504F}" type="datetimeFigureOut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337FC5D-92B2-4B4D-8111-6EDEF2806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88268"/>
            <a:ext cx="41148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23A104D-C777-4A6E-8A43-F94028E5E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7156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5747434-7036-48DB-A148-6B3D8EE75C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990346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799" r:id="rId7"/>
    <p:sldLayoutId id="2147483800" r:id="rId8"/>
    <p:sldLayoutId id="2147483801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91C2F78B-DEE8-4195-A196-DFC51BDADFF9}"/>
              </a:ext>
            </a:extLst>
          </p:cNvPr>
          <p:cNvSpPr/>
          <p:nvPr/>
        </p:nvSpPr>
        <p:spPr>
          <a:xfrm>
            <a:off x="9749268" y="4070878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A1D79D08-4BE8-4799-BE09-5078DFEE2256}"/>
              </a:ext>
            </a:extLst>
          </p:cNvPr>
          <p:cNvSpPr/>
          <p:nvPr/>
        </p:nvSpPr>
        <p:spPr>
          <a:xfrm rot="10800000">
            <a:off x="0" y="0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C95D65A1-16CB-407F-993F-2A6D59BCC0C8}"/>
              </a:ext>
            </a:extLst>
          </p:cNvPr>
          <p:cNvCxnSpPr>
            <a:cxnSpLocks/>
          </p:cNvCxnSpPr>
          <p:nvPr/>
        </p:nvCxnSpPr>
        <p:spPr>
          <a:xfrm>
            <a:off x="1233837" y="6172200"/>
            <a:ext cx="9760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BA018A2-815D-41B0-A189-FDF7A5E88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872935"/>
            <a:ext cx="9905999" cy="13608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6DFAE63-1276-4C7C-BFF5-F5DF1CDB2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332026"/>
            <a:ext cx="9905999" cy="3567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5380268-2D73-487C-843B-51648AE181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8157" y="6356350"/>
            <a:ext cx="30933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3CADBD16-5BFB-4D9F-9646-C75D1B53BBB6}" type="datetimeFigureOut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F61E6D-D51F-4BD7-B59D-19AF179177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3000" y="6356350"/>
            <a:ext cx="39591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27701B1-1C93-41C2-AEE1-815DEA51B9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23186" y="6356350"/>
            <a:ext cx="6258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C0722274-0FAA-4649-AA4E-4210F4F321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99172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72" r:id="rId6"/>
    <p:sldLayoutId id="2147483677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029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720">
          <p15:clr>
            <a:srgbClr val="F26B43"/>
          </p15:clr>
        </p15:guide>
        <p15:guide id="4" pos="6960">
          <p15:clr>
            <a:srgbClr val="F26B43"/>
          </p15:clr>
        </p15:guide>
        <p15:guide id="5" orient="horz" pos="3600">
          <p15:clr>
            <a:srgbClr val="F26B43"/>
          </p15:clr>
        </p15:guide>
        <p15:guide id="6" orient="horz" pos="3888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6994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85" r:id="rId4"/>
    <p:sldLayoutId id="2147483686" r:id="rId5"/>
    <p:sldLayoutId id="2147483687" r:id="rId6"/>
    <p:sldLayoutId id="2147483692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336">
          <p15:clr>
            <a:srgbClr val="F26B43"/>
          </p15:clr>
        </p15:guide>
        <p15:guide id="4" orient="horz" pos="3984">
          <p15:clr>
            <a:srgbClr val="F26B43"/>
          </p15:clr>
        </p15:guide>
        <p15:guide id="5" pos="336">
          <p15:clr>
            <a:srgbClr val="F26B43"/>
          </p15:clr>
        </p15:guide>
        <p15:guide id="6" pos="7344">
          <p15:clr>
            <a:srgbClr val="F26B43"/>
          </p15:clr>
        </p15:guide>
        <p15:guide id="7" pos="720">
          <p15:clr>
            <a:srgbClr val="F26B43"/>
          </p15:clr>
        </p15:guide>
        <p15:guide id="8" pos="696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475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698" r:id="rId6"/>
    <p:sldLayoutId id="2147483703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67926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11" r:id="rId5"/>
    <p:sldLayoutId id="2147483712" r:id="rId6"/>
    <p:sldLayoutId id="2147483717" r:id="rId7"/>
    <p:sldLayoutId id="2147483713" r:id="rId8"/>
    <p:sldLayoutId id="2147483714" r:id="rId9"/>
    <p:sldLayoutId id="2147483715" r:id="rId10"/>
    <p:sldLayoutId id="2147483716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F7ACD69-D2F4-4938-B590-C41404901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15504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E762BD4-BA0F-4CA4-BAE3-DF2B5087C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87710" y="2160016"/>
            <a:ext cx="9486690" cy="3926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80B2FEE-249E-42F1-94D8-A8C0759EF4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18632" y="6292850"/>
            <a:ext cx="30942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9AA12-8195-4182-A7AC-2E7E59DFBDAF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60C617-A890-4920-83B0-143C033490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711" y="62928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4F1B4F1-B06B-4BBE-BFFF-C0B386E244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9574" y="6292850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FC975-2FD7-44A5-9E78-ECBA461560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74859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24" r:id="rId6"/>
    <p:sldLayoutId id="2147483729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accent2"/>
                </a:solidFill>
              </a:defRPr>
            </a:lvl1pPr>
          </a:lstStyle>
          <a:p>
            <a:fld id="{1A072428-3389-4A16-8C51-B62D34419E5C}" type="datetime1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accent2"/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2772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37" r:id="rId6"/>
    <p:sldLayoutId id="2147483742" r:id="rId7"/>
    <p:sldLayoutId id="2147483738" r:id="rId8"/>
    <p:sldLayoutId id="2147483739" r:id="rId9"/>
    <p:sldLayoutId id="2147483740" r:id="rId10"/>
    <p:sldLayoutId id="214748374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xfordahsn.org/wp-content/uploads/2020/07/Restoration-and-recovery-of-stroke-services-during-the-COVID-19-pandemic-July-2020-1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xmlns="" id="{F518D20D-5F05-49C3-8900-68783F8ACB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FF50CA5B-2FF8-43D9-B7D8-3BDE1BFD3C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lumMod val="90000"/>
              <a:lumOff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A12B8B-56D6-46BF-92CE-BB2B7CA223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7240" y="2493963"/>
            <a:ext cx="7317348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800" dirty="0" err="1">
                <a:ea typeface="+mj-lt"/>
                <a:cs typeface="+mj-lt"/>
              </a:rPr>
              <a:t>Neurorehab</a:t>
            </a:r>
            <a:r>
              <a:rPr lang="en-US" sz="3800" dirty="0">
                <a:ea typeface="+mj-lt"/>
                <a:cs typeface="+mj-lt"/>
              </a:rPr>
              <a:t> in lockdown - Aphasia, cognition and what can happen when visiting is </a:t>
            </a:r>
            <a:r>
              <a:rPr lang="en-US" sz="3800" dirty="0" smtClean="0">
                <a:ea typeface="+mj-lt"/>
                <a:cs typeface="+mj-lt"/>
              </a:rPr>
              <a:t>suspended</a:t>
            </a:r>
            <a:br>
              <a:rPr lang="en-US" sz="3800" dirty="0" smtClean="0">
                <a:ea typeface="+mj-lt"/>
                <a:cs typeface="+mj-lt"/>
              </a:rPr>
            </a:br>
            <a:r>
              <a:rPr lang="en-US" sz="3800" dirty="0" smtClean="0">
                <a:ea typeface="+mj-lt"/>
                <a:cs typeface="+mj-lt"/>
              </a:rPr>
              <a:t/>
            </a:r>
            <a:br>
              <a:rPr lang="en-US" sz="3800" dirty="0" smtClean="0">
                <a:ea typeface="+mj-lt"/>
                <a:cs typeface="+mj-lt"/>
              </a:rPr>
            </a:br>
            <a:r>
              <a:rPr lang="en-US" sz="3800" dirty="0" smtClean="0">
                <a:ea typeface="+mj-lt"/>
                <a:cs typeface="+mj-lt"/>
              </a:rPr>
              <a:t/>
            </a:r>
            <a:br>
              <a:rPr lang="en-US" sz="3800" dirty="0" smtClean="0">
                <a:ea typeface="+mj-lt"/>
                <a:cs typeface="+mj-lt"/>
              </a:rPr>
            </a:br>
            <a:r>
              <a:rPr lang="en-US" sz="3800" dirty="0" smtClean="0">
                <a:ea typeface="+mj-lt"/>
                <a:cs typeface="+mj-lt"/>
              </a:rPr>
              <a:t>Vicky </a:t>
            </a:r>
            <a:r>
              <a:rPr lang="en-US" sz="3800" dirty="0" smtClean="0">
                <a:ea typeface="+mj-lt"/>
                <a:cs typeface="+mj-lt"/>
              </a:rPr>
              <a:t>Mayer and Fay Morrice</a:t>
            </a:r>
            <a:r>
              <a:rPr lang="en-US" sz="3800" dirty="0" smtClean="0">
                <a:ea typeface="+mj-lt"/>
                <a:cs typeface="+mj-lt"/>
              </a:rPr>
              <a:t/>
            </a:r>
            <a:br>
              <a:rPr lang="en-US" sz="3800" dirty="0" smtClean="0">
                <a:ea typeface="+mj-lt"/>
                <a:cs typeface="+mj-lt"/>
              </a:rPr>
            </a:br>
            <a:r>
              <a:rPr lang="en-US" sz="3800" dirty="0" smtClean="0">
                <a:ea typeface="+mj-lt"/>
                <a:cs typeface="+mj-lt"/>
              </a:rPr>
              <a:t>Dept. SLT, </a:t>
            </a:r>
            <a:r>
              <a:rPr lang="en-US" sz="3800" dirty="0" err="1" smtClean="0">
                <a:ea typeface="+mj-lt"/>
                <a:cs typeface="+mj-lt"/>
              </a:rPr>
              <a:t>Astley</a:t>
            </a:r>
            <a:r>
              <a:rPr lang="en-US" sz="3800" baseline="0" dirty="0" smtClean="0">
                <a:ea typeface="+mj-lt"/>
                <a:cs typeface="+mj-lt"/>
              </a:rPr>
              <a:t> Ainslie and Royal </a:t>
            </a:r>
            <a:r>
              <a:rPr lang="en-US" sz="3800" baseline="0" smtClean="0">
                <a:ea typeface="+mj-lt"/>
                <a:cs typeface="+mj-lt"/>
              </a:rPr>
              <a:t>Edinburgh Hospitals</a:t>
            </a:r>
            <a:endParaRPr lang="en-US" sz="3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5C6BB4F-2EF7-448A-B8B0-F2A019258E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7240" y="3602038"/>
            <a:ext cx="7317348" cy="1655762"/>
          </a:xfrm>
        </p:spPr>
        <p:txBody>
          <a:bodyPr>
            <a:normAutofit/>
          </a:bodyPr>
          <a:lstStyle/>
          <a:p>
            <a:r>
              <a:rPr lang="en-US" smtClean="0"/>
              <a:t> </a:t>
            </a:r>
            <a:endParaRPr lang="en-GB" smtClean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D060EAFE-C840-4DAF-B8B5-D73E980762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63000" y="0"/>
            <a:ext cx="3429000" cy="3429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room of colourful chairs">
            <a:extLst>
              <a:ext uri="{FF2B5EF4-FFF2-40B4-BE49-F238E27FC236}">
                <a16:creationId xmlns:a16="http://schemas.microsoft.com/office/drawing/2014/main" xmlns="" id="{31B3BB7F-8CD9-45CF-8BCA-31D66BBDBA3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16699" r="16552" b="2"/>
          <a:stretch/>
        </p:blipFill>
        <p:spPr>
          <a:xfrm>
            <a:off x="8763000" y="-1800"/>
            <a:ext cx="3429000" cy="3429000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9F2FF5F7-8CB8-4DD0-890B-C68D3C7313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61200" y="3427200"/>
            <a:ext cx="3430800" cy="3430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Graphic 32">
            <a:extLst>
              <a:ext uri="{FF2B5EF4-FFF2-40B4-BE49-F238E27FC236}">
                <a16:creationId xmlns:a16="http://schemas.microsoft.com/office/drawing/2014/main" xmlns="" id="{CF86EB89-5CAA-4AA5-907F-09707CF4A8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8767754" y="3429000"/>
            <a:ext cx="3429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7024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A80A97F9-87C9-4710-B480-406EA55C9E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F0AC2-F229-46DE-A0A2-5CB386CE90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0" y="0"/>
            <a:ext cx="12188952" cy="6858000"/>
          </a:xfrm>
          <a:prstGeom prst="rect">
            <a:avLst/>
          </a:prstGeom>
          <a:solidFill>
            <a:schemeClr val="bg2">
              <a:lumMod val="90000"/>
              <a:lumOff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8FDDB1-4094-4BDF-A438-407AF7787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77240"/>
            <a:ext cx="7059598" cy="1867769"/>
          </a:xfrm>
        </p:spPr>
        <p:txBody>
          <a:bodyPr anchor="b">
            <a:normAutofit/>
          </a:bodyPr>
          <a:lstStyle/>
          <a:p>
            <a:r>
              <a:rPr lang="en-US" sz="4400"/>
              <a:t>Four patients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F6EC38-B525-44F8-B464-C6F0D9408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0" y="2786743"/>
            <a:ext cx="7059598" cy="33902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Each had receptive and expressive aphasia</a:t>
            </a:r>
          </a:p>
          <a:p>
            <a:pPr>
              <a:buClr>
                <a:srgbClr val="D6658F"/>
              </a:buClr>
            </a:pPr>
            <a:r>
              <a:rPr lang="en-US" dirty="0">
                <a:cs typeface="Calibri"/>
              </a:rPr>
              <a:t>Each had marked cognitive dysfunction</a:t>
            </a:r>
          </a:p>
          <a:p>
            <a:pPr>
              <a:buClr>
                <a:srgbClr val="D6658F"/>
              </a:buClr>
            </a:pPr>
            <a:r>
              <a:rPr lang="en-US" dirty="0">
                <a:cs typeface="Calibri"/>
              </a:rPr>
              <a:t>Each found themselves in neurorehabilitation during lockdown when visiting was suspended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9F3CB34B-2F8F-4442-91D1-923678282D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63000" y="0"/>
            <a:ext cx="3429000" cy="3429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xmlns="" id="{C3F180D0-951F-4FB1-8AC1-0CB70C61EF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8767754" y="0"/>
            <a:ext cx="3429000" cy="3429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92AFC398-9263-43B8-98C4-6D97765B83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61200" y="3427200"/>
            <a:ext cx="3430800" cy="3430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xmlns="" id="{CFBEAA65-6795-4110-9B63-CC2BEE6651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8767754" y="3427200"/>
            <a:ext cx="3429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5261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A80A97F9-87C9-4710-B480-406EA55C9E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11F77E0A-DD37-49FD-8A32-B10C2F7679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0" y="0"/>
            <a:ext cx="12188952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3404169-BD75-4B89-8AB7-F7323FE359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2">
              <a:lumMod val="90000"/>
              <a:lumOff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379AA7-DE52-4586-90A7-D756B262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93988"/>
            <a:ext cx="3948953" cy="5817056"/>
          </a:xfrm>
        </p:spPr>
        <p:txBody>
          <a:bodyPr anchor="ctr">
            <a:normAutofit/>
          </a:bodyPr>
          <a:lstStyle/>
          <a:p>
            <a:r>
              <a:rPr lang="en-US" sz="4400">
                <a:solidFill>
                  <a:schemeClr val="bg1"/>
                </a:solidFill>
              </a:rPr>
              <a:t>Reflections on these cases</a:t>
            </a:r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xmlns="" id="{570263F1-450D-4A49-A435-B58A96D192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378949" y="0"/>
            <a:ext cx="681305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ACE94F61-D3AB-4CD4-85AC-ED8516118B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16714650"/>
              </p:ext>
            </p:extLst>
          </p:nvPr>
        </p:nvGraphicFramePr>
        <p:xfrm>
          <a:off x="5824166" y="375359"/>
          <a:ext cx="6055638" cy="61129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9881502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A80A97F9-87C9-4710-B480-406EA55C9E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6D6F0AC2-F229-46DE-A0A2-5CB386CE90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0" y="0"/>
            <a:ext cx="12188952" cy="6858000"/>
          </a:xfrm>
          <a:prstGeom prst="rect">
            <a:avLst/>
          </a:prstGeom>
          <a:solidFill>
            <a:schemeClr val="bg2">
              <a:lumMod val="90000"/>
              <a:lumOff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D8AE77-BD26-4F4F-A8AE-F7C2854BC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93988"/>
            <a:ext cx="3948953" cy="5817056"/>
          </a:xfrm>
        </p:spPr>
        <p:txBody>
          <a:bodyPr anchor="ctr">
            <a:normAutofit/>
          </a:bodyPr>
          <a:lstStyle/>
          <a:p>
            <a:r>
              <a:rPr lang="en-US" sz="4400"/>
              <a:t>Conclusion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F70B8057-BE3C-4CB2-95B1-156400778B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57800139"/>
              </p:ext>
            </p:extLst>
          </p:nvPr>
        </p:nvGraphicFramePr>
        <p:xfrm>
          <a:off x="5042848" y="238836"/>
          <a:ext cx="6836956" cy="61129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33571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Acknowledgements and 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Fay Morrice, Hannah Britton, Charlotte Ogilvie, Helen Page, Luke Hanson, Vicky Mayer, Jessie </a:t>
            </a:r>
            <a:r>
              <a:rPr lang="en-GB" dirty="0" err="1" smtClean="0"/>
              <a:t>Pridmore</a:t>
            </a:r>
            <a:r>
              <a:rPr lang="en-GB" dirty="0" smtClean="0"/>
              <a:t>, Alasdair FitzGerald, colleagues at the Research group</a:t>
            </a:r>
          </a:p>
          <a:p>
            <a:r>
              <a:rPr lang="en-CA" dirty="0" err="1" smtClean="0"/>
              <a:t>Chadd</a:t>
            </a:r>
            <a:r>
              <a:rPr lang="en-CA" dirty="0" smtClean="0"/>
              <a:t>, K., </a:t>
            </a:r>
            <a:r>
              <a:rPr lang="en-CA" dirty="0" err="1" smtClean="0"/>
              <a:t>Moyse</a:t>
            </a:r>
            <a:r>
              <a:rPr lang="en-CA" dirty="0" smtClean="0"/>
              <a:t>, K., &amp; </a:t>
            </a:r>
            <a:r>
              <a:rPr lang="en-CA" dirty="0" err="1" smtClean="0"/>
              <a:t>Enderby</a:t>
            </a:r>
            <a:r>
              <a:rPr lang="en-CA" dirty="0" smtClean="0"/>
              <a:t>, P. (2021). Impact of COVID-19 on the Speech and Language Therapy Profession and Their Patients. Frontiers in Neurology, 010.3389/fneur.2021.629190</a:t>
            </a:r>
            <a:endParaRPr lang="en-GB" dirty="0" smtClean="0"/>
          </a:p>
          <a:p>
            <a:r>
              <a:rPr lang="en-CA" dirty="0" smtClean="0"/>
              <a:t>Ford, G., </a:t>
            </a:r>
            <a:r>
              <a:rPr lang="en-CA" dirty="0" err="1" smtClean="0"/>
              <a:t>Hargroves</a:t>
            </a:r>
            <a:r>
              <a:rPr lang="en-CA" dirty="0" smtClean="0"/>
              <a:t>, D., Lowe, D., Rooney, G., Fisher, R., </a:t>
            </a:r>
            <a:r>
              <a:rPr lang="en-CA" dirty="0" err="1" smtClean="0"/>
              <a:t>Oatley</a:t>
            </a:r>
            <a:r>
              <a:rPr lang="en-CA" dirty="0" smtClean="0"/>
              <a:t>, H., &amp; Lough, J. (2020). Restoration and recovery of stroke services during the COVID-19 pandemic. (). </a:t>
            </a:r>
            <a:r>
              <a:rPr lang="en-CA" u="sng" dirty="0" smtClean="0">
                <a:hlinkClick r:id="rId2"/>
              </a:rPr>
              <a:t>https://www.oxfordahsn.org/wp-content/uploads/2020/07/Restoration-and-recovery-of-stroke-services-during-the-COVID-19-pandemic-July-2020-1.pdf</a:t>
            </a:r>
            <a:endParaRPr lang="en-GB" dirty="0" smtClean="0"/>
          </a:p>
          <a:p>
            <a:r>
              <a:rPr lang="en-CA" dirty="0" smtClean="0"/>
              <a:t>Kong, A. (2021). The Impact of COVID-19 on Speakers With Aphasia: What Is Currently Known and Missing? Journal of Speech, Language, and Hearing Research, 64(1), 176-180. 10.1044/2020_JSLHR-20-00371</a:t>
            </a:r>
            <a:endParaRPr lang="en-GB" dirty="0" smtClean="0"/>
          </a:p>
          <a:p>
            <a:r>
              <a:rPr lang="en-CA" dirty="0" err="1" smtClean="0"/>
              <a:t>Isacescu</a:t>
            </a:r>
            <a:r>
              <a:rPr lang="en-CA" dirty="0" smtClean="0"/>
              <a:t>, J., &amp; </a:t>
            </a:r>
            <a:r>
              <a:rPr lang="en-CA" dirty="0" err="1" smtClean="0"/>
              <a:t>Danckert</a:t>
            </a:r>
            <a:r>
              <a:rPr lang="en-CA" dirty="0" smtClean="0"/>
              <a:t>, J. (2018). Exploring the relationship between boredom proneness and self-control in traumatic brain injury (TBI). Experimental Brain Research, 236(9)</a:t>
            </a:r>
            <a:endParaRPr lang="en-GB" dirty="0" smtClean="0"/>
          </a:p>
          <a:p>
            <a:r>
              <a:rPr lang="en-CA" dirty="0" smtClean="0"/>
              <a:t>Padua, L., </a:t>
            </a:r>
            <a:r>
              <a:rPr lang="en-CA" dirty="0" err="1" smtClean="0"/>
              <a:t>Fredda</a:t>
            </a:r>
            <a:r>
              <a:rPr lang="en-CA" dirty="0" smtClean="0"/>
              <a:t>, G., </a:t>
            </a:r>
            <a:r>
              <a:rPr lang="en-CA" dirty="0" err="1" smtClean="0"/>
              <a:t>Coraci</a:t>
            </a:r>
            <a:r>
              <a:rPr lang="en-CA" dirty="0" smtClean="0"/>
              <a:t>, D., </a:t>
            </a:r>
            <a:r>
              <a:rPr lang="en-CA" dirty="0" err="1" smtClean="0"/>
              <a:t>Reale</a:t>
            </a:r>
            <a:r>
              <a:rPr lang="en-CA" dirty="0" smtClean="0"/>
              <a:t>, G., </a:t>
            </a:r>
            <a:r>
              <a:rPr lang="en-CA" dirty="0" err="1" smtClean="0"/>
              <a:t>Glorioso</a:t>
            </a:r>
            <a:r>
              <a:rPr lang="en-CA" dirty="0" smtClean="0"/>
              <a:t>, D., </a:t>
            </a:r>
            <a:r>
              <a:rPr lang="en-CA" dirty="0" err="1" smtClean="0"/>
              <a:t>Loreti</a:t>
            </a:r>
            <a:r>
              <a:rPr lang="en-CA" dirty="0" smtClean="0"/>
              <a:t>, C., </a:t>
            </a:r>
            <a:r>
              <a:rPr lang="en-CA" dirty="0" err="1" smtClean="0"/>
              <a:t>Pecchioli</a:t>
            </a:r>
            <a:r>
              <a:rPr lang="en-CA" dirty="0" smtClean="0"/>
              <a:t>, C., &amp;</a:t>
            </a:r>
            <a:r>
              <a:rPr lang="en-CA" dirty="0" err="1" smtClean="0"/>
              <a:t>Bernabei</a:t>
            </a:r>
            <a:r>
              <a:rPr lang="en-CA" dirty="0" smtClean="0"/>
              <a:t>, R. (2021). COVID-19 and hospital restrictions: physical disconnection and digital re-connection in disorders of consciousness. Brain Injury, 35(10), 1134-1142. 10.1080/02699052.2021.1972335</a:t>
            </a:r>
            <a:endParaRPr lang="en-GB" dirty="0" smtClean="0"/>
          </a:p>
          <a:p>
            <a:r>
              <a:rPr lang="en-CA" dirty="0" err="1" smtClean="0"/>
              <a:t>Rochette</a:t>
            </a:r>
            <a:r>
              <a:rPr lang="en-CA" dirty="0" smtClean="0"/>
              <a:t>, A., Racine, E., Lefebvre, H., </a:t>
            </a:r>
            <a:r>
              <a:rPr lang="en-CA" dirty="0" err="1" smtClean="0"/>
              <a:t>Bastien</a:t>
            </a:r>
            <a:r>
              <a:rPr lang="en-CA" dirty="0" smtClean="0"/>
              <a:t>, J., &amp; </a:t>
            </a:r>
            <a:r>
              <a:rPr lang="en-CA" dirty="0" err="1" smtClean="0"/>
              <a:t>Tellier</a:t>
            </a:r>
            <a:r>
              <a:rPr lang="en-CA" dirty="0" smtClean="0"/>
              <a:t>, M. (2014). Actual and ideal services in acute care and rehabilitation for relatives post-stroke from three perspectives: Relatives, stroke clients and health professionals. Journal of Rehabilitation Medicine, 46(1), 16-22. 10.2340/16501977-1228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lebrationVTI">
  <a:themeElements>
    <a:clrScheme name="Custom 25">
      <a:dk1>
        <a:sysClr val="windowText" lastClr="000000"/>
      </a:dk1>
      <a:lt1>
        <a:sysClr val="window" lastClr="FFFFFF"/>
      </a:lt1>
      <a:dk2>
        <a:srgbClr val="420023"/>
      </a:dk2>
      <a:lt2>
        <a:srgbClr val="FDFBF9"/>
      </a:lt2>
      <a:accent1>
        <a:srgbClr val="91274F"/>
      </a:accent1>
      <a:accent2>
        <a:srgbClr val="97446E"/>
      </a:accent2>
      <a:accent3>
        <a:srgbClr val="24BEEE"/>
      </a:accent3>
      <a:accent4>
        <a:srgbClr val="A52B3A"/>
      </a:accent4>
      <a:accent5>
        <a:srgbClr val="F39E29"/>
      </a:accent5>
      <a:accent6>
        <a:srgbClr val="E87450"/>
      </a:accent6>
      <a:hlink>
        <a:srgbClr val="F55D5D"/>
      </a:hlink>
      <a:folHlink>
        <a:srgbClr val="EA3A60"/>
      </a:folHlink>
    </a:clrScheme>
    <a:fontScheme name="Custom 10">
      <a:majorFont>
        <a:latin typeface="Gill Sans Nov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brationVTI" id="{BAD6E4D6-FB5F-472A-BAD2-154760D77BE0}" vid="{59D360FE-6438-46F1-A5A6-11415132A23A}"/>
    </a:ext>
  </a:extLst>
</a:theme>
</file>

<file path=ppt/theme/theme2.xml><?xml version="1.0" encoding="utf-8"?>
<a:theme xmlns:a="http://schemas.openxmlformats.org/drawingml/2006/main" name="RegattaVTI">
  <a:themeElements>
    <a:clrScheme name="AnalogousFromDarkSeedLeftStep">
      <a:dk1>
        <a:srgbClr val="000000"/>
      </a:dk1>
      <a:lt1>
        <a:srgbClr val="FFFFFF"/>
      </a:lt1>
      <a:dk2>
        <a:srgbClr val="1C2B31"/>
      </a:dk2>
      <a:lt2>
        <a:srgbClr val="F0F3F0"/>
      </a:lt2>
      <a:accent1>
        <a:srgbClr val="D630E0"/>
      </a:accent1>
      <a:accent2>
        <a:srgbClr val="7D22CF"/>
      </a:accent2>
      <a:accent3>
        <a:srgbClr val="4430E0"/>
      </a:accent3>
      <a:accent4>
        <a:srgbClr val="1E54CE"/>
      </a:accent4>
      <a:accent5>
        <a:srgbClr val="30AFE0"/>
      </a:accent5>
      <a:accent6>
        <a:srgbClr val="1DC3AC"/>
      </a:accent6>
      <a:hlink>
        <a:srgbClr val="3F86BF"/>
      </a:hlink>
      <a:folHlink>
        <a:srgbClr val="7F7F7F"/>
      </a:folHlink>
    </a:clrScheme>
    <a:fontScheme name="Walbaum Display">
      <a:majorFont>
        <a:latin typeface="Walbaum Display"/>
        <a:ea typeface=""/>
        <a:cs typeface=""/>
      </a:majorFont>
      <a:minorFont>
        <a:latin typeface="Walbaum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gattaVTI" id="{FFC3BCE5-6357-41D1-8E67-3F85B69D7E86}" vid="{893A6374-FE17-48E5-8B62-678C1B11AA1B}"/>
    </a:ext>
  </a:extLst>
</a:theme>
</file>

<file path=ppt/theme/theme3.xml><?xml version="1.0" encoding="utf-8"?>
<a:theme xmlns:a="http://schemas.openxmlformats.org/drawingml/2006/main" name="AngleLinesVTI">
  <a:themeElements>
    <a:clrScheme name="AnalogousFromDarkSeedLeftStep">
      <a:dk1>
        <a:srgbClr val="000000"/>
      </a:dk1>
      <a:lt1>
        <a:srgbClr val="FFFFFF"/>
      </a:lt1>
      <a:dk2>
        <a:srgbClr val="1B2430"/>
      </a:dk2>
      <a:lt2>
        <a:srgbClr val="F0F3F1"/>
      </a:lt2>
      <a:accent1>
        <a:srgbClr val="DD33B8"/>
      </a:accent1>
      <a:accent2>
        <a:srgbClr val="A921CB"/>
      </a:accent2>
      <a:accent3>
        <a:srgbClr val="7433DD"/>
      </a:accent3>
      <a:accent4>
        <a:srgbClr val="383DD0"/>
      </a:accent4>
      <a:accent5>
        <a:srgbClr val="3380DD"/>
      </a:accent5>
      <a:accent6>
        <a:srgbClr val="21B4CB"/>
      </a:accent6>
      <a:hlink>
        <a:srgbClr val="3F64BF"/>
      </a:hlink>
      <a:folHlink>
        <a:srgbClr val="7F7F7F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ngleLinesVTI" id="{BC1FC193-C72F-4761-9899-1105EDF6BAE8}" vid="{64612625-F022-44B7-B9FA-9D26DEDBDC21}"/>
    </a:ext>
  </a:extLst>
</a:theme>
</file>

<file path=ppt/theme/theme4.xml><?xml version="1.0" encoding="utf-8"?>
<a:theme xmlns:a="http://schemas.openxmlformats.org/drawingml/2006/main" name="AccentBoxVTI">
  <a:themeElements>
    <a:clrScheme name="AnalogousFromDarkSeedLeftStep">
      <a:dk1>
        <a:srgbClr val="000000"/>
      </a:dk1>
      <a:lt1>
        <a:srgbClr val="FFFFFF"/>
      </a:lt1>
      <a:dk2>
        <a:srgbClr val="2B301B"/>
      </a:dk2>
      <a:lt2>
        <a:srgbClr val="F0F3F2"/>
      </a:lt2>
      <a:accent1>
        <a:srgbClr val="CB457C"/>
      </a:accent1>
      <a:accent2>
        <a:srgbClr val="B933A1"/>
      </a:accent2>
      <a:accent3>
        <a:srgbClr val="AA45CB"/>
      </a:accent3>
      <a:accent4>
        <a:srgbClr val="6C42BE"/>
      </a:accent4>
      <a:accent5>
        <a:srgbClr val="454FCB"/>
      </a:accent5>
      <a:accent6>
        <a:srgbClr val="3375B9"/>
      </a:accent6>
      <a:hlink>
        <a:srgbClr val="4B3FBF"/>
      </a:hlink>
      <a:folHlink>
        <a:srgbClr val="7F7F7F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ccentBoxVTI" id="{9F778A78-DC9A-453A-A82D-A75CAD503E15}" vid="{EA961113-7CC4-4569-8A6A-7BC2C1E2F401}"/>
    </a:ext>
  </a:extLst>
</a:theme>
</file>

<file path=ppt/theme/theme5.xml><?xml version="1.0" encoding="utf-8"?>
<a:theme xmlns:a="http://schemas.openxmlformats.org/drawingml/2006/main" name="SketchLinesVTI">
  <a:themeElements>
    <a:clrScheme name="AnalogousFromLightSeedLeftStep">
      <a:dk1>
        <a:srgbClr val="000000"/>
      </a:dk1>
      <a:lt1>
        <a:srgbClr val="FFFFFF"/>
      </a:lt1>
      <a:dk2>
        <a:srgbClr val="282441"/>
      </a:dk2>
      <a:lt2>
        <a:srgbClr val="E2E8E2"/>
      </a:lt2>
      <a:accent1>
        <a:srgbClr val="E277E5"/>
      </a:accent1>
      <a:accent2>
        <a:srgbClr val="A459DF"/>
      </a:accent2>
      <a:accent3>
        <a:srgbClr val="8677E5"/>
      </a:accent3>
      <a:accent4>
        <a:srgbClr val="597FDF"/>
      </a:accent4>
      <a:accent5>
        <a:srgbClr val="45AEDC"/>
      </a:accent5>
      <a:accent6>
        <a:srgbClr val="47B3A7"/>
      </a:accent6>
      <a:hlink>
        <a:srgbClr val="588F56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ketchLinesVTI" id="{8C0B0F05-C8D0-4078-9615-83E590287484}" vid="{43A7BC57-C1E3-4EE6-BDBC-5422DD574AF2}"/>
    </a:ext>
  </a:extLst>
</a:theme>
</file>

<file path=ppt/theme/theme6.xml><?xml version="1.0" encoding="utf-8"?>
<a:theme xmlns:a="http://schemas.openxmlformats.org/drawingml/2006/main" name="InterweaveVTI">
  <a:themeElements>
    <a:clrScheme name="AnalogousFromRegularSeed_2SEEDS">
      <a:dk1>
        <a:srgbClr val="000000"/>
      </a:dk1>
      <a:lt1>
        <a:srgbClr val="FFFFFF"/>
      </a:lt1>
      <a:dk2>
        <a:srgbClr val="2F241B"/>
      </a:dk2>
      <a:lt2>
        <a:srgbClr val="F3F2F0"/>
      </a:lt2>
      <a:accent1>
        <a:srgbClr val="1D60CF"/>
      </a:accent1>
      <a:accent2>
        <a:srgbClr val="2CB0D2"/>
      </a:accent2>
      <a:accent3>
        <a:srgbClr val="3D37E2"/>
      </a:accent3>
      <a:accent4>
        <a:srgbClr val="CF251D"/>
      </a:accent4>
      <a:accent5>
        <a:srgbClr val="E1812F"/>
      </a:accent5>
      <a:accent6>
        <a:srgbClr val="C2AE1B"/>
      </a:accent6>
      <a:hlink>
        <a:srgbClr val="AF823A"/>
      </a:hlink>
      <a:folHlink>
        <a:srgbClr val="7F7F7F"/>
      </a:folHlink>
    </a:clrScheme>
    <a:fontScheme name="Interweave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rweaveVTI" id="{2A5AE21D-FC75-4AD0-BC12-FA563BC24905}" vid="{9A4A41B8-EB69-44BB-8E15-B517E25CF8CA}"/>
    </a:ext>
  </a:extLst>
</a:theme>
</file>

<file path=ppt/theme/theme7.xml><?xml version="1.0" encoding="utf-8"?>
<a:theme xmlns:a="http://schemas.openxmlformats.org/drawingml/2006/main" name="GradientVTI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radientVTI" id="{605F9078-86F9-4258-A3E1-F8EFF02AE8CC}" vid="{4848699B-BB01-41E3-9EC4-3D97DFE5292B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306</Words>
  <Application>Microsoft Office PowerPoint</Application>
  <PresentationFormat>Custom</PresentationFormat>
  <Paragraphs>31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CelebrationVTI</vt:lpstr>
      <vt:lpstr>RegattaVTI</vt:lpstr>
      <vt:lpstr>AngleLinesVTI</vt:lpstr>
      <vt:lpstr>AccentBoxVTI</vt:lpstr>
      <vt:lpstr>SketchLinesVTI</vt:lpstr>
      <vt:lpstr>InterweaveVTI</vt:lpstr>
      <vt:lpstr>GradientVTI</vt:lpstr>
      <vt:lpstr>Neurorehab in lockdown - Aphasia, cognition and what can happen when visiting is suspended   Vicky Mayer and Fay Morrice Dept. SLT, Astley Ainslie and Royal Edinburgh Hospitals</vt:lpstr>
      <vt:lpstr>Four patients</vt:lpstr>
      <vt:lpstr>Reflections on these cases</vt:lpstr>
      <vt:lpstr>Conclusion</vt:lpstr>
      <vt:lpstr>Acknowledgements and 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Minimalist presentation</dc:title>
  <dc:creator>Mayer, Victoria</dc:creator>
  <cp:lastModifiedBy>victoria.mayer</cp:lastModifiedBy>
  <cp:revision>95</cp:revision>
  <dcterms:created xsi:type="dcterms:W3CDTF">2021-12-03T10:53:58Z</dcterms:created>
  <dcterms:modified xsi:type="dcterms:W3CDTF">2022-10-25T07:19:51Z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etDate">
    <vt:lpwstr>2020-03-13T04:15:13Z</vt:lpwstr>
  </property>
  <property fmtid="{D5CDD505-2E9C-101B-9397-08002B2CF9AE}" pid="4" name="MSIP_Label_f42aa342-8706-4288-bd11-ebb85995028c_Method">
    <vt:lpwstr>Standard</vt:lpwstr>
  </property>
  <property fmtid="{D5CDD505-2E9C-101B-9397-08002B2CF9AE}" pid="5" name="MSIP_Label_f42aa342-8706-4288-bd11-ebb85995028c_Name">
    <vt:lpwstr>Internal</vt:lpwstr>
  </property>
  <property fmtid="{D5CDD505-2E9C-101B-9397-08002B2CF9AE}" pid="6" name="MSIP_Label_f42aa342-8706-4288-bd11-ebb85995028c_SiteId">
    <vt:lpwstr>72f988bf-86f1-41af-91ab-2d7cd011db47</vt:lpwstr>
  </property>
  <property fmtid="{D5CDD505-2E9C-101B-9397-08002B2CF9AE}" pid="7" name="MSIP_Label_f42aa342-8706-4288-bd11-ebb85995028c_ActionId">
    <vt:lpwstr>4ddf67fa-94c4-4d54-a3db-00003dcf17f4</vt:lpwstr>
  </property>
  <property fmtid="{D5CDD505-2E9C-101B-9397-08002B2CF9AE}" pid="8" name="MSIP_Label_f42aa342-8706-4288-bd11-ebb85995028c_ContentBits">
    <vt:lpwstr>0</vt:lpwstr>
  </property>
</Properties>
</file>